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3"/>
  </p:notesMasterIdLst>
  <p:sldIdLst>
    <p:sldId id="310" r:id="rId5"/>
    <p:sldId id="278" r:id="rId6"/>
    <p:sldId id="330" r:id="rId7"/>
    <p:sldId id="339" r:id="rId8"/>
    <p:sldId id="336" r:id="rId9"/>
    <p:sldId id="342" r:id="rId10"/>
    <p:sldId id="343" r:id="rId11"/>
    <p:sldId id="316" r:id="rId1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517F"/>
    <a:srgbClr val="CB804D"/>
    <a:srgbClr val="CD8144"/>
    <a:srgbClr val="CC1800"/>
    <a:srgbClr val="00273C"/>
    <a:srgbClr val="001A29"/>
    <a:srgbClr val="0D547F"/>
    <a:srgbClr val="FFFFFF"/>
    <a:srgbClr val="333F50"/>
    <a:srgbClr val="3A7D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628EE6-E8D1-4A28-985C-922C4791DDE3}" v="1" dt="2025-09-30T13:25:56.251"/>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24" d="100"/>
          <a:sy n="24" d="100"/>
        </p:scale>
        <p:origin x="1328"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itez Gonzalez Inmaculada" userId="55ec2a20-6fc8-4ec9-8c45-e8a32fe169f4" providerId="ADAL" clId="{A2628EE6-E8D1-4A28-985C-922C4791DDE3}"/>
    <pc:docChg chg="addSld modSld">
      <pc:chgData name="Benitez Gonzalez Inmaculada" userId="55ec2a20-6fc8-4ec9-8c45-e8a32fe169f4" providerId="ADAL" clId="{A2628EE6-E8D1-4A28-985C-922C4791DDE3}" dt="2025-10-03T12:20:04.081" v="110" actId="2890"/>
      <pc:docMkLst>
        <pc:docMk/>
      </pc:docMkLst>
      <pc:sldChg chg="modSp mod">
        <pc:chgData name="Benitez Gonzalez Inmaculada" userId="55ec2a20-6fc8-4ec9-8c45-e8a32fe169f4" providerId="ADAL" clId="{A2628EE6-E8D1-4A28-985C-922C4791DDE3}" dt="2025-09-30T13:27:56.248" v="109" actId="20577"/>
        <pc:sldMkLst>
          <pc:docMk/>
          <pc:sldMk cId="992409714" sldId="336"/>
        </pc:sldMkLst>
        <pc:spChg chg="mod">
          <ac:chgData name="Benitez Gonzalez Inmaculada" userId="55ec2a20-6fc8-4ec9-8c45-e8a32fe169f4" providerId="ADAL" clId="{A2628EE6-E8D1-4A28-985C-922C4791DDE3}" dt="2025-09-30T13:22:34.228" v="15" actId="20577"/>
          <ac:spMkLst>
            <pc:docMk/>
            <pc:sldMk cId="992409714" sldId="336"/>
            <ac:spMk id="4" creationId="{517B6F1C-862F-3309-251B-E2DE94F1FF77}"/>
          </ac:spMkLst>
        </pc:spChg>
        <pc:spChg chg="mod">
          <ac:chgData name="Benitez Gonzalez Inmaculada" userId="55ec2a20-6fc8-4ec9-8c45-e8a32fe169f4" providerId="ADAL" clId="{A2628EE6-E8D1-4A28-985C-922C4791DDE3}" dt="2025-09-30T13:27:56.248" v="109" actId="20577"/>
          <ac:spMkLst>
            <pc:docMk/>
            <pc:sldMk cId="992409714" sldId="336"/>
            <ac:spMk id="14" creationId="{F57081C6-E60A-6642-9DF9-D6EBB60C807A}"/>
          </ac:spMkLst>
        </pc:spChg>
        <pc:spChg chg="mod">
          <ac:chgData name="Benitez Gonzalez Inmaculada" userId="55ec2a20-6fc8-4ec9-8c45-e8a32fe169f4" providerId="ADAL" clId="{A2628EE6-E8D1-4A28-985C-922C4791DDE3}" dt="2025-09-30T13:25:44.400" v="52" actId="20577"/>
          <ac:spMkLst>
            <pc:docMk/>
            <pc:sldMk cId="992409714" sldId="336"/>
            <ac:spMk id="21" creationId="{E4A26291-8C57-79EA-F477-A8CDFA3A7D0E}"/>
          </ac:spMkLst>
        </pc:spChg>
      </pc:sldChg>
      <pc:sldChg chg="modSp mod">
        <pc:chgData name="Benitez Gonzalez Inmaculada" userId="55ec2a20-6fc8-4ec9-8c45-e8a32fe169f4" providerId="ADAL" clId="{A2628EE6-E8D1-4A28-985C-922C4791DDE3}" dt="2025-09-30T13:27:32.654" v="92" actId="1076"/>
        <pc:sldMkLst>
          <pc:docMk/>
          <pc:sldMk cId="2405567335" sldId="342"/>
        </pc:sldMkLst>
        <pc:spChg chg="mod">
          <ac:chgData name="Benitez Gonzalez Inmaculada" userId="55ec2a20-6fc8-4ec9-8c45-e8a32fe169f4" providerId="ADAL" clId="{A2628EE6-E8D1-4A28-985C-922C4791DDE3}" dt="2025-09-30T13:22:57.825" v="32" actId="20577"/>
          <ac:spMkLst>
            <pc:docMk/>
            <pc:sldMk cId="2405567335" sldId="342"/>
            <ac:spMk id="4" creationId="{517B6F1C-862F-3309-251B-E2DE94F1FF77}"/>
          </ac:spMkLst>
        </pc:spChg>
        <pc:spChg chg="mod">
          <ac:chgData name="Benitez Gonzalez Inmaculada" userId="55ec2a20-6fc8-4ec9-8c45-e8a32fe169f4" providerId="ADAL" clId="{A2628EE6-E8D1-4A28-985C-922C4791DDE3}" dt="2025-09-30T13:27:29.319" v="91" actId="14100"/>
          <ac:spMkLst>
            <pc:docMk/>
            <pc:sldMk cId="2405567335" sldId="342"/>
            <ac:spMk id="42" creationId="{5EA5F2EF-4CF8-BE50-2179-7F27FEE00AEF}"/>
          </ac:spMkLst>
        </pc:spChg>
        <pc:spChg chg="mod">
          <ac:chgData name="Benitez Gonzalez Inmaculada" userId="55ec2a20-6fc8-4ec9-8c45-e8a32fe169f4" providerId="ADAL" clId="{A2628EE6-E8D1-4A28-985C-922C4791DDE3}" dt="2025-09-30T13:27:32.654" v="92" actId="1076"/>
          <ac:spMkLst>
            <pc:docMk/>
            <pc:sldMk cId="2405567335" sldId="342"/>
            <ac:spMk id="43" creationId="{9F86DA21-84E1-DAAF-E0FE-157260845E74}"/>
          </ac:spMkLst>
        </pc:spChg>
        <pc:grpChg chg="mod">
          <ac:chgData name="Benitez Gonzalez Inmaculada" userId="55ec2a20-6fc8-4ec9-8c45-e8a32fe169f4" providerId="ADAL" clId="{A2628EE6-E8D1-4A28-985C-922C4791DDE3}" dt="2025-09-30T13:26:17.043" v="56" actId="1076"/>
          <ac:grpSpMkLst>
            <pc:docMk/>
            <pc:sldMk cId="2405567335" sldId="342"/>
            <ac:grpSpMk id="41" creationId="{94F3B337-BD67-DEB9-1ECA-D78B9FD7E945}"/>
          </ac:grpSpMkLst>
        </pc:grpChg>
      </pc:sldChg>
      <pc:sldChg chg="add">
        <pc:chgData name="Benitez Gonzalez Inmaculada" userId="55ec2a20-6fc8-4ec9-8c45-e8a32fe169f4" providerId="ADAL" clId="{A2628EE6-E8D1-4A28-985C-922C4791DDE3}" dt="2025-10-03T12:20:04.081" v="110" actId="2890"/>
        <pc:sldMkLst>
          <pc:docMk/>
          <pc:sldMk cId="3705516334" sldId="343"/>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0671A5-EED8-4462-B90E-633438718C91}" type="doc">
      <dgm:prSet loTypeId="urn:microsoft.com/office/officeart/2009/3/layout/StepUpProcess" loCatId="process" qsTypeId="urn:microsoft.com/office/officeart/2005/8/quickstyle/simple3" qsCatId="simple" csTypeId="urn:microsoft.com/office/officeart/2005/8/colors/accent1_2" csCatId="accent1" phldr="1"/>
      <dgm:spPr/>
      <dgm:t>
        <a:bodyPr/>
        <a:lstStyle/>
        <a:p>
          <a:endParaRPr lang="es-ES"/>
        </a:p>
      </dgm:t>
    </dgm:pt>
    <dgm:pt modelId="{2AABB5E0-5C3A-4054-816F-EBC6A9DB5CD1}">
      <dgm:prSet phldrT="[Texto]" custT="1"/>
      <dgm:spPr/>
      <dgm:t>
        <a:bodyPr/>
        <a:lstStyle/>
        <a:p>
          <a:r>
            <a:rPr lang="es-ES" sz="3200">
              <a:gradFill>
                <a:gsLst>
                  <a:gs pos="0">
                    <a:srgbClr val="00517F"/>
                  </a:gs>
                  <a:gs pos="100000">
                    <a:srgbClr val="CD8144"/>
                  </a:gs>
                </a:gsLst>
                <a:lin ang="1200000" scaled="0"/>
              </a:gradFill>
              <a:latin typeface="+mj-lt"/>
            </a:rPr>
            <a:t>1</a:t>
          </a:r>
          <a:r>
            <a:rPr lang="es-ES" sz="3200" baseline="30000">
              <a:gradFill>
                <a:gsLst>
                  <a:gs pos="0">
                    <a:srgbClr val="00517F"/>
                  </a:gs>
                  <a:gs pos="100000">
                    <a:srgbClr val="CD8144"/>
                  </a:gs>
                </a:gsLst>
                <a:lin ang="1200000" scaled="0"/>
              </a:gradFill>
              <a:latin typeface="+mj-lt"/>
            </a:rPr>
            <a:t>er</a:t>
          </a:r>
          <a:r>
            <a:rPr lang="es-ES" sz="3200">
              <a:gradFill>
                <a:gsLst>
                  <a:gs pos="0">
                    <a:srgbClr val="00517F"/>
                  </a:gs>
                  <a:gs pos="100000">
                    <a:srgbClr val="CD8144"/>
                  </a:gs>
                </a:gsLst>
                <a:lin ang="1200000" scaled="0"/>
              </a:gradFill>
              <a:latin typeface="+mj-lt"/>
            </a:rPr>
            <a:t> Nivel </a:t>
          </a:r>
          <a:endParaRPr lang="es-ES" sz="3200"/>
        </a:p>
      </dgm:t>
    </dgm:pt>
    <dgm:pt modelId="{881608AA-75C5-488A-88AF-71D2C8092EB2}" type="parTrans" cxnId="{5B4C0264-059F-4B42-9F71-76F75232501A}">
      <dgm:prSet/>
      <dgm:spPr/>
      <dgm:t>
        <a:bodyPr/>
        <a:lstStyle/>
        <a:p>
          <a:endParaRPr lang="es-ES"/>
        </a:p>
      </dgm:t>
    </dgm:pt>
    <dgm:pt modelId="{EC559E7D-C76F-40C1-9511-417BAB921A00}" type="sibTrans" cxnId="{5B4C0264-059F-4B42-9F71-76F75232501A}">
      <dgm:prSet/>
      <dgm:spPr/>
      <dgm:t>
        <a:bodyPr/>
        <a:lstStyle/>
        <a:p>
          <a:endParaRPr lang="es-ES"/>
        </a:p>
      </dgm:t>
    </dgm:pt>
    <dgm:pt modelId="{8E54DE64-126F-41EB-887E-2810EEC5191C}">
      <dgm:prSet phldrT="[Texto]" custT="1"/>
      <dgm:spPr/>
      <dgm:t>
        <a:bodyPr/>
        <a:lstStyle/>
        <a:p>
          <a:r>
            <a:rPr lang="es-ES" sz="3200">
              <a:gradFill>
                <a:gsLst>
                  <a:gs pos="0">
                    <a:srgbClr val="00517F"/>
                  </a:gs>
                  <a:gs pos="100000">
                    <a:srgbClr val="CD8144"/>
                  </a:gs>
                </a:gsLst>
                <a:lin ang="1200000" scaled="0"/>
              </a:gradFill>
              <a:latin typeface="+mj-lt"/>
            </a:rPr>
            <a:t>2</a:t>
          </a:r>
          <a:r>
            <a:rPr lang="es-ES" sz="3200" baseline="30000">
              <a:gradFill>
                <a:gsLst>
                  <a:gs pos="0">
                    <a:srgbClr val="00517F"/>
                  </a:gs>
                  <a:gs pos="100000">
                    <a:srgbClr val="CD8144"/>
                  </a:gs>
                </a:gsLst>
                <a:lin ang="1200000" scaled="0"/>
              </a:gradFill>
              <a:latin typeface="+mj-lt"/>
            </a:rPr>
            <a:t>ndo</a:t>
          </a:r>
          <a:r>
            <a:rPr lang="es-ES" sz="3200">
              <a:gradFill>
                <a:gsLst>
                  <a:gs pos="0">
                    <a:srgbClr val="00517F"/>
                  </a:gs>
                  <a:gs pos="100000">
                    <a:srgbClr val="CD8144"/>
                  </a:gs>
                </a:gsLst>
                <a:lin ang="1200000" scaled="0"/>
              </a:gradFill>
              <a:latin typeface="+mj-lt"/>
            </a:rPr>
            <a:t> Nivel </a:t>
          </a:r>
          <a:endParaRPr lang="es-ES" sz="3200"/>
        </a:p>
      </dgm:t>
    </dgm:pt>
    <dgm:pt modelId="{B1F2428B-3142-4E4E-BFF0-F160E21A5F8E}" type="parTrans" cxnId="{FDDB276E-27A4-49C4-98E9-DE7329B824E6}">
      <dgm:prSet/>
      <dgm:spPr/>
      <dgm:t>
        <a:bodyPr/>
        <a:lstStyle/>
        <a:p>
          <a:endParaRPr lang="es-ES"/>
        </a:p>
      </dgm:t>
    </dgm:pt>
    <dgm:pt modelId="{DD3324D1-C920-4B0D-A633-1D57219CE24C}" type="sibTrans" cxnId="{FDDB276E-27A4-49C4-98E9-DE7329B824E6}">
      <dgm:prSet/>
      <dgm:spPr/>
      <dgm:t>
        <a:bodyPr/>
        <a:lstStyle/>
        <a:p>
          <a:endParaRPr lang="es-ES"/>
        </a:p>
      </dgm:t>
    </dgm:pt>
    <dgm:pt modelId="{ECE83FE5-9876-4ADF-8DEA-C4F77B892EE3}">
      <dgm:prSet phldrT="[Texto]" custT="1"/>
      <dgm:spPr/>
      <dgm:t>
        <a:bodyPr/>
        <a:lstStyle/>
        <a:p>
          <a:r>
            <a:rPr lang="es-ES" sz="3200">
              <a:gradFill>
                <a:gsLst>
                  <a:gs pos="0">
                    <a:srgbClr val="00517F"/>
                  </a:gs>
                  <a:gs pos="100000">
                    <a:srgbClr val="CD8144"/>
                  </a:gs>
                </a:gsLst>
                <a:lin ang="1200000" scaled="0"/>
              </a:gradFill>
              <a:latin typeface="+mj-lt"/>
            </a:rPr>
            <a:t>3</a:t>
          </a:r>
          <a:r>
            <a:rPr lang="es-ES" sz="3200" baseline="30000">
              <a:gradFill>
                <a:gsLst>
                  <a:gs pos="0">
                    <a:srgbClr val="00517F"/>
                  </a:gs>
                  <a:gs pos="100000">
                    <a:srgbClr val="CD8144"/>
                  </a:gs>
                </a:gsLst>
                <a:lin ang="1200000" scaled="0"/>
              </a:gradFill>
              <a:latin typeface="+mj-lt"/>
            </a:rPr>
            <a:t>er</a:t>
          </a:r>
          <a:r>
            <a:rPr lang="es-ES" sz="3200">
              <a:gradFill>
                <a:gsLst>
                  <a:gs pos="0">
                    <a:srgbClr val="00517F"/>
                  </a:gs>
                  <a:gs pos="100000">
                    <a:srgbClr val="CD8144"/>
                  </a:gs>
                </a:gsLst>
                <a:lin ang="1200000" scaled="0"/>
              </a:gradFill>
              <a:latin typeface="+mj-lt"/>
            </a:rPr>
            <a:t> Nivel </a:t>
          </a:r>
          <a:endParaRPr lang="es-ES" sz="3200"/>
        </a:p>
      </dgm:t>
    </dgm:pt>
    <dgm:pt modelId="{A8C960CD-FBE3-412A-9016-576097623E17}" type="parTrans" cxnId="{90E2D403-29B7-4582-A6FC-7D5E022C6E01}">
      <dgm:prSet/>
      <dgm:spPr/>
      <dgm:t>
        <a:bodyPr/>
        <a:lstStyle/>
        <a:p>
          <a:endParaRPr lang="es-ES"/>
        </a:p>
      </dgm:t>
    </dgm:pt>
    <dgm:pt modelId="{F91E7511-AA70-4849-B446-C0FC26C7312C}" type="sibTrans" cxnId="{90E2D403-29B7-4582-A6FC-7D5E022C6E01}">
      <dgm:prSet/>
      <dgm:spPr/>
      <dgm:t>
        <a:bodyPr/>
        <a:lstStyle/>
        <a:p>
          <a:endParaRPr lang="es-ES"/>
        </a:p>
      </dgm:t>
    </dgm:pt>
    <dgm:pt modelId="{DBA49D8F-8F1D-4B21-9759-587A002DBCC4}" type="pres">
      <dgm:prSet presAssocID="{0E0671A5-EED8-4462-B90E-633438718C91}" presName="rootnode" presStyleCnt="0">
        <dgm:presLayoutVars>
          <dgm:chMax/>
          <dgm:chPref/>
          <dgm:dir/>
          <dgm:animLvl val="lvl"/>
        </dgm:presLayoutVars>
      </dgm:prSet>
      <dgm:spPr/>
    </dgm:pt>
    <dgm:pt modelId="{20043E4F-BA1C-421B-AD68-A318346F68D2}" type="pres">
      <dgm:prSet presAssocID="{2AABB5E0-5C3A-4054-816F-EBC6A9DB5CD1}" presName="composite" presStyleCnt="0"/>
      <dgm:spPr/>
    </dgm:pt>
    <dgm:pt modelId="{6E51DDE6-B880-45F1-B4C8-2A48DB503928}" type="pres">
      <dgm:prSet presAssocID="{2AABB5E0-5C3A-4054-816F-EBC6A9DB5CD1}" presName="LShape" presStyleLbl="alignNode1" presStyleIdx="0" presStyleCnt="5"/>
      <dgm:spPr>
        <a:gradFill rotWithShape="0">
          <a:gsLst>
            <a:gs pos="0">
              <a:srgbClr val="00517F"/>
            </a:gs>
            <a:gs pos="35000">
              <a:srgbClr val="00517F"/>
            </a:gs>
            <a:gs pos="100000">
              <a:srgbClr val="CD8144"/>
            </a:gs>
          </a:gsLst>
        </a:gradFill>
      </dgm:spPr>
    </dgm:pt>
    <dgm:pt modelId="{1F525B7E-3C57-4ABE-9383-E0409284212F}" type="pres">
      <dgm:prSet presAssocID="{2AABB5E0-5C3A-4054-816F-EBC6A9DB5CD1}" presName="ParentText" presStyleLbl="revTx" presStyleIdx="0" presStyleCnt="3">
        <dgm:presLayoutVars>
          <dgm:chMax val="0"/>
          <dgm:chPref val="0"/>
          <dgm:bulletEnabled val="1"/>
        </dgm:presLayoutVars>
      </dgm:prSet>
      <dgm:spPr/>
    </dgm:pt>
    <dgm:pt modelId="{FCD82B22-EC27-4930-A1A2-8B1CD8F0C8B5}" type="pres">
      <dgm:prSet presAssocID="{2AABB5E0-5C3A-4054-816F-EBC6A9DB5CD1}" presName="Triangle" presStyleLbl="alignNode1" presStyleIdx="1" presStyleCnt="5"/>
      <dgm:spPr>
        <a:gradFill rotWithShape="0">
          <a:gsLst>
            <a:gs pos="0">
              <a:srgbClr val="00517F"/>
            </a:gs>
            <a:gs pos="37000">
              <a:srgbClr val="CB804D"/>
            </a:gs>
            <a:gs pos="100000">
              <a:srgbClr val="CD8144"/>
            </a:gs>
          </a:gsLst>
          <a:lin ang="16200000" scaled="1"/>
        </a:gradFill>
      </dgm:spPr>
    </dgm:pt>
    <dgm:pt modelId="{50451761-1083-43E8-A926-D7873B213250}" type="pres">
      <dgm:prSet presAssocID="{EC559E7D-C76F-40C1-9511-417BAB921A00}" presName="sibTrans" presStyleCnt="0"/>
      <dgm:spPr/>
    </dgm:pt>
    <dgm:pt modelId="{657F4B97-4CBB-4CAF-A770-12E6F503F752}" type="pres">
      <dgm:prSet presAssocID="{EC559E7D-C76F-40C1-9511-417BAB921A00}" presName="space" presStyleCnt="0"/>
      <dgm:spPr/>
    </dgm:pt>
    <dgm:pt modelId="{B2DAA860-801D-4556-BD54-7317471C0FDE}" type="pres">
      <dgm:prSet presAssocID="{8E54DE64-126F-41EB-887E-2810EEC5191C}" presName="composite" presStyleCnt="0"/>
      <dgm:spPr/>
    </dgm:pt>
    <dgm:pt modelId="{6999D8AD-7622-461D-BA9B-E22ADC1BD0CD}" type="pres">
      <dgm:prSet presAssocID="{8E54DE64-126F-41EB-887E-2810EEC5191C}" presName="LShape" presStyleLbl="alignNode1" presStyleIdx="2" presStyleCnt="5"/>
      <dgm:spPr>
        <a:gradFill rotWithShape="0">
          <a:gsLst>
            <a:gs pos="0">
              <a:srgbClr val="00517F"/>
            </a:gs>
            <a:gs pos="35000">
              <a:srgbClr val="00517F"/>
            </a:gs>
            <a:gs pos="100000">
              <a:srgbClr val="CD8144"/>
            </a:gs>
          </a:gsLst>
        </a:gradFill>
      </dgm:spPr>
    </dgm:pt>
    <dgm:pt modelId="{AA8F2EA4-2E9B-400D-B377-B04C050A9EB3}" type="pres">
      <dgm:prSet presAssocID="{8E54DE64-126F-41EB-887E-2810EEC5191C}" presName="ParentText" presStyleLbl="revTx" presStyleIdx="1" presStyleCnt="3">
        <dgm:presLayoutVars>
          <dgm:chMax val="0"/>
          <dgm:chPref val="0"/>
          <dgm:bulletEnabled val="1"/>
        </dgm:presLayoutVars>
      </dgm:prSet>
      <dgm:spPr/>
    </dgm:pt>
    <dgm:pt modelId="{93A6D633-C0B9-4D90-AE87-61A535A1A3EA}" type="pres">
      <dgm:prSet presAssocID="{8E54DE64-126F-41EB-887E-2810EEC5191C}" presName="Triangle" presStyleLbl="alignNode1" presStyleIdx="3" presStyleCnt="5"/>
      <dgm:spPr>
        <a:gradFill rotWithShape="0">
          <a:gsLst>
            <a:gs pos="0">
              <a:srgbClr val="00517F"/>
            </a:gs>
            <a:gs pos="35000">
              <a:srgbClr val="CD8144"/>
            </a:gs>
            <a:gs pos="100000">
              <a:srgbClr val="CD8144"/>
            </a:gs>
          </a:gsLst>
        </a:gradFill>
      </dgm:spPr>
    </dgm:pt>
    <dgm:pt modelId="{0D14A6F7-9BF0-4FF6-899B-CC3B1E25833F}" type="pres">
      <dgm:prSet presAssocID="{DD3324D1-C920-4B0D-A633-1D57219CE24C}" presName="sibTrans" presStyleCnt="0"/>
      <dgm:spPr/>
    </dgm:pt>
    <dgm:pt modelId="{92B5B4EE-F007-4AAD-8709-2722C2E62C1A}" type="pres">
      <dgm:prSet presAssocID="{DD3324D1-C920-4B0D-A633-1D57219CE24C}" presName="space" presStyleCnt="0"/>
      <dgm:spPr/>
    </dgm:pt>
    <dgm:pt modelId="{13117D6D-37BB-497A-93F5-1F8CFC5A0B96}" type="pres">
      <dgm:prSet presAssocID="{ECE83FE5-9876-4ADF-8DEA-C4F77B892EE3}" presName="composite" presStyleCnt="0"/>
      <dgm:spPr/>
    </dgm:pt>
    <dgm:pt modelId="{4F2BE735-A106-4204-BA37-A2808D98D483}" type="pres">
      <dgm:prSet presAssocID="{ECE83FE5-9876-4ADF-8DEA-C4F77B892EE3}" presName="LShape" presStyleLbl="alignNode1" presStyleIdx="4" presStyleCnt="5"/>
      <dgm:spPr>
        <a:gradFill rotWithShape="0">
          <a:gsLst>
            <a:gs pos="0">
              <a:srgbClr val="00517F"/>
            </a:gs>
            <a:gs pos="35000">
              <a:srgbClr val="00517F"/>
            </a:gs>
            <a:gs pos="100000">
              <a:srgbClr val="CD8144"/>
            </a:gs>
          </a:gsLst>
        </a:gradFill>
      </dgm:spPr>
    </dgm:pt>
    <dgm:pt modelId="{217262EE-40BF-47E0-8025-A91C9CF677F8}" type="pres">
      <dgm:prSet presAssocID="{ECE83FE5-9876-4ADF-8DEA-C4F77B892EE3}" presName="ParentText" presStyleLbl="revTx" presStyleIdx="2" presStyleCnt="3">
        <dgm:presLayoutVars>
          <dgm:chMax val="0"/>
          <dgm:chPref val="0"/>
          <dgm:bulletEnabled val="1"/>
        </dgm:presLayoutVars>
      </dgm:prSet>
      <dgm:spPr/>
    </dgm:pt>
  </dgm:ptLst>
  <dgm:cxnLst>
    <dgm:cxn modelId="{90E2D403-29B7-4582-A6FC-7D5E022C6E01}" srcId="{0E0671A5-EED8-4462-B90E-633438718C91}" destId="{ECE83FE5-9876-4ADF-8DEA-C4F77B892EE3}" srcOrd="2" destOrd="0" parTransId="{A8C960CD-FBE3-412A-9016-576097623E17}" sibTransId="{F91E7511-AA70-4849-B446-C0FC26C7312C}"/>
    <dgm:cxn modelId="{5B4C0264-059F-4B42-9F71-76F75232501A}" srcId="{0E0671A5-EED8-4462-B90E-633438718C91}" destId="{2AABB5E0-5C3A-4054-816F-EBC6A9DB5CD1}" srcOrd="0" destOrd="0" parTransId="{881608AA-75C5-488A-88AF-71D2C8092EB2}" sibTransId="{EC559E7D-C76F-40C1-9511-417BAB921A00}"/>
    <dgm:cxn modelId="{FDDB276E-27A4-49C4-98E9-DE7329B824E6}" srcId="{0E0671A5-EED8-4462-B90E-633438718C91}" destId="{8E54DE64-126F-41EB-887E-2810EEC5191C}" srcOrd="1" destOrd="0" parTransId="{B1F2428B-3142-4E4E-BFF0-F160E21A5F8E}" sibTransId="{DD3324D1-C920-4B0D-A633-1D57219CE24C}"/>
    <dgm:cxn modelId="{3D71C681-1BE6-4BFA-9EA6-C9985868D613}" type="presOf" srcId="{0E0671A5-EED8-4462-B90E-633438718C91}" destId="{DBA49D8F-8F1D-4B21-9759-587A002DBCC4}" srcOrd="0" destOrd="0" presId="urn:microsoft.com/office/officeart/2009/3/layout/StepUpProcess"/>
    <dgm:cxn modelId="{AFE40BCA-9448-4284-81E0-CA72C2A9ED52}" type="presOf" srcId="{2AABB5E0-5C3A-4054-816F-EBC6A9DB5CD1}" destId="{1F525B7E-3C57-4ABE-9383-E0409284212F}" srcOrd="0" destOrd="0" presId="urn:microsoft.com/office/officeart/2009/3/layout/StepUpProcess"/>
    <dgm:cxn modelId="{73EA0BCA-BFAB-431F-B8FC-F68CD7341D07}" type="presOf" srcId="{ECE83FE5-9876-4ADF-8DEA-C4F77B892EE3}" destId="{217262EE-40BF-47E0-8025-A91C9CF677F8}" srcOrd="0" destOrd="0" presId="urn:microsoft.com/office/officeart/2009/3/layout/StepUpProcess"/>
    <dgm:cxn modelId="{56A896DD-A2C2-4B34-BC5B-CE265B41B304}" type="presOf" srcId="{8E54DE64-126F-41EB-887E-2810EEC5191C}" destId="{AA8F2EA4-2E9B-400D-B377-B04C050A9EB3}" srcOrd="0" destOrd="0" presId="urn:microsoft.com/office/officeart/2009/3/layout/StepUpProcess"/>
    <dgm:cxn modelId="{D5224E1A-6B60-448D-A430-198093D752E4}" type="presParOf" srcId="{DBA49D8F-8F1D-4B21-9759-587A002DBCC4}" destId="{20043E4F-BA1C-421B-AD68-A318346F68D2}" srcOrd="0" destOrd="0" presId="urn:microsoft.com/office/officeart/2009/3/layout/StepUpProcess"/>
    <dgm:cxn modelId="{AA32B5DD-5023-4B45-A38D-57FE0AEFB792}" type="presParOf" srcId="{20043E4F-BA1C-421B-AD68-A318346F68D2}" destId="{6E51DDE6-B880-45F1-B4C8-2A48DB503928}" srcOrd="0" destOrd="0" presId="urn:microsoft.com/office/officeart/2009/3/layout/StepUpProcess"/>
    <dgm:cxn modelId="{86243C9C-D4E8-481B-9345-7C4F2D61D198}" type="presParOf" srcId="{20043E4F-BA1C-421B-AD68-A318346F68D2}" destId="{1F525B7E-3C57-4ABE-9383-E0409284212F}" srcOrd="1" destOrd="0" presId="urn:microsoft.com/office/officeart/2009/3/layout/StepUpProcess"/>
    <dgm:cxn modelId="{219CEE6D-E0C3-41DD-BA24-E69B3E06198D}" type="presParOf" srcId="{20043E4F-BA1C-421B-AD68-A318346F68D2}" destId="{FCD82B22-EC27-4930-A1A2-8B1CD8F0C8B5}" srcOrd="2" destOrd="0" presId="urn:microsoft.com/office/officeart/2009/3/layout/StepUpProcess"/>
    <dgm:cxn modelId="{114F42BB-5388-4365-965B-9A69BB412B79}" type="presParOf" srcId="{DBA49D8F-8F1D-4B21-9759-587A002DBCC4}" destId="{50451761-1083-43E8-A926-D7873B213250}" srcOrd="1" destOrd="0" presId="urn:microsoft.com/office/officeart/2009/3/layout/StepUpProcess"/>
    <dgm:cxn modelId="{75A43B18-6BA6-47FC-AE46-010D9532104E}" type="presParOf" srcId="{50451761-1083-43E8-A926-D7873B213250}" destId="{657F4B97-4CBB-4CAF-A770-12E6F503F752}" srcOrd="0" destOrd="0" presId="urn:microsoft.com/office/officeart/2009/3/layout/StepUpProcess"/>
    <dgm:cxn modelId="{E9760FCD-2037-4310-8B5F-2590044E1448}" type="presParOf" srcId="{DBA49D8F-8F1D-4B21-9759-587A002DBCC4}" destId="{B2DAA860-801D-4556-BD54-7317471C0FDE}" srcOrd="2" destOrd="0" presId="urn:microsoft.com/office/officeart/2009/3/layout/StepUpProcess"/>
    <dgm:cxn modelId="{2D9ECED5-D4B9-4AA3-93E6-08344799F7D3}" type="presParOf" srcId="{B2DAA860-801D-4556-BD54-7317471C0FDE}" destId="{6999D8AD-7622-461D-BA9B-E22ADC1BD0CD}" srcOrd="0" destOrd="0" presId="urn:microsoft.com/office/officeart/2009/3/layout/StepUpProcess"/>
    <dgm:cxn modelId="{2E8D3D04-5016-45A8-A0D5-168907F7AB49}" type="presParOf" srcId="{B2DAA860-801D-4556-BD54-7317471C0FDE}" destId="{AA8F2EA4-2E9B-400D-B377-B04C050A9EB3}" srcOrd="1" destOrd="0" presId="urn:microsoft.com/office/officeart/2009/3/layout/StepUpProcess"/>
    <dgm:cxn modelId="{1331226F-3ECB-4640-ABE9-B0108E5275A9}" type="presParOf" srcId="{B2DAA860-801D-4556-BD54-7317471C0FDE}" destId="{93A6D633-C0B9-4D90-AE87-61A535A1A3EA}" srcOrd="2" destOrd="0" presId="urn:microsoft.com/office/officeart/2009/3/layout/StepUpProcess"/>
    <dgm:cxn modelId="{5F799A43-D2E5-48E6-9519-92DB5AE9B17F}" type="presParOf" srcId="{DBA49D8F-8F1D-4B21-9759-587A002DBCC4}" destId="{0D14A6F7-9BF0-4FF6-899B-CC3B1E25833F}" srcOrd="3" destOrd="0" presId="urn:microsoft.com/office/officeart/2009/3/layout/StepUpProcess"/>
    <dgm:cxn modelId="{2F592436-367C-4A46-98C6-634BBE68579D}" type="presParOf" srcId="{0D14A6F7-9BF0-4FF6-899B-CC3B1E25833F}" destId="{92B5B4EE-F007-4AAD-8709-2722C2E62C1A}" srcOrd="0" destOrd="0" presId="urn:microsoft.com/office/officeart/2009/3/layout/StepUpProcess"/>
    <dgm:cxn modelId="{1E4E18E1-88D4-423C-A42F-7DD479BBB656}" type="presParOf" srcId="{DBA49D8F-8F1D-4B21-9759-587A002DBCC4}" destId="{13117D6D-37BB-497A-93F5-1F8CFC5A0B96}" srcOrd="4" destOrd="0" presId="urn:microsoft.com/office/officeart/2009/3/layout/StepUpProcess"/>
    <dgm:cxn modelId="{A6AB2767-AA9D-4AD9-8995-342220A2BD16}" type="presParOf" srcId="{13117D6D-37BB-497A-93F5-1F8CFC5A0B96}" destId="{4F2BE735-A106-4204-BA37-A2808D98D483}" srcOrd="0" destOrd="0" presId="urn:microsoft.com/office/officeart/2009/3/layout/StepUpProcess"/>
    <dgm:cxn modelId="{7FD0F689-8CE7-4801-A7A7-1ED17CB18E58}" type="presParOf" srcId="{13117D6D-37BB-497A-93F5-1F8CFC5A0B96}" destId="{217262EE-40BF-47E0-8025-A91C9CF677F8}" srcOrd="1" destOrd="0" presId="urn:microsoft.com/office/officeart/2009/3/layout/StepU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51DDE6-B880-45F1-B4C8-2A48DB503928}">
      <dsp:nvSpPr>
        <dsp:cNvPr id="0" name=""/>
        <dsp:cNvSpPr/>
      </dsp:nvSpPr>
      <dsp:spPr>
        <a:xfrm rot="5400000">
          <a:off x="455208" y="946841"/>
          <a:ext cx="1368588" cy="2277300"/>
        </a:xfrm>
        <a:prstGeom prst="corner">
          <a:avLst>
            <a:gd name="adj1" fmla="val 16120"/>
            <a:gd name="adj2" fmla="val 16110"/>
          </a:avLst>
        </a:prstGeom>
        <a:gradFill rotWithShape="0">
          <a:gsLst>
            <a:gs pos="0">
              <a:srgbClr val="00517F"/>
            </a:gs>
            <a:gs pos="35000">
              <a:srgbClr val="00517F"/>
            </a:gs>
            <a:gs pos="100000">
              <a:srgbClr val="CD8144"/>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1F525B7E-3C57-4ABE-9383-E0409284212F}">
      <dsp:nvSpPr>
        <dsp:cNvPr id="0" name=""/>
        <dsp:cNvSpPr/>
      </dsp:nvSpPr>
      <dsp:spPr>
        <a:xfrm>
          <a:off x="226756" y="1627263"/>
          <a:ext cx="2055959" cy="18021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s-ES" sz="3200" kern="1200">
              <a:gradFill>
                <a:gsLst>
                  <a:gs pos="0">
                    <a:srgbClr val="00517F"/>
                  </a:gs>
                  <a:gs pos="100000">
                    <a:srgbClr val="CD8144"/>
                  </a:gs>
                </a:gsLst>
                <a:lin ang="1200000" scaled="0"/>
              </a:gradFill>
              <a:latin typeface="+mj-lt"/>
            </a:rPr>
            <a:t>1</a:t>
          </a:r>
          <a:r>
            <a:rPr lang="es-ES" sz="3200" kern="1200" baseline="30000">
              <a:gradFill>
                <a:gsLst>
                  <a:gs pos="0">
                    <a:srgbClr val="00517F"/>
                  </a:gs>
                  <a:gs pos="100000">
                    <a:srgbClr val="CD8144"/>
                  </a:gs>
                </a:gsLst>
                <a:lin ang="1200000" scaled="0"/>
              </a:gradFill>
              <a:latin typeface="+mj-lt"/>
            </a:rPr>
            <a:t>er</a:t>
          </a:r>
          <a:r>
            <a:rPr lang="es-ES" sz="3200" kern="1200">
              <a:gradFill>
                <a:gsLst>
                  <a:gs pos="0">
                    <a:srgbClr val="00517F"/>
                  </a:gs>
                  <a:gs pos="100000">
                    <a:srgbClr val="CD8144"/>
                  </a:gs>
                </a:gsLst>
                <a:lin ang="1200000" scaled="0"/>
              </a:gradFill>
              <a:latin typeface="+mj-lt"/>
            </a:rPr>
            <a:t> Nivel </a:t>
          </a:r>
          <a:endParaRPr lang="es-ES" sz="3200" kern="1200"/>
        </a:p>
      </dsp:txBody>
      <dsp:txXfrm>
        <a:off x="226756" y="1627263"/>
        <a:ext cx="2055959" cy="1802169"/>
      </dsp:txXfrm>
    </dsp:sp>
    <dsp:sp modelId="{FCD82B22-EC27-4930-A1A2-8B1CD8F0C8B5}">
      <dsp:nvSpPr>
        <dsp:cNvPr id="0" name=""/>
        <dsp:cNvSpPr/>
      </dsp:nvSpPr>
      <dsp:spPr>
        <a:xfrm>
          <a:off x="1894799" y="779183"/>
          <a:ext cx="387916" cy="387916"/>
        </a:xfrm>
        <a:prstGeom prst="triangle">
          <a:avLst>
            <a:gd name="adj" fmla="val 100000"/>
          </a:avLst>
        </a:prstGeom>
        <a:gradFill rotWithShape="0">
          <a:gsLst>
            <a:gs pos="0">
              <a:srgbClr val="00517F"/>
            </a:gs>
            <a:gs pos="37000">
              <a:srgbClr val="CB804D"/>
            </a:gs>
            <a:gs pos="100000">
              <a:srgbClr val="CD8144"/>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6999D8AD-7622-461D-BA9B-E22ADC1BD0CD}">
      <dsp:nvSpPr>
        <dsp:cNvPr id="0" name=""/>
        <dsp:cNvSpPr/>
      </dsp:nvSpPr>
      <dsp:spPr>
        <a:xfrm rot="5400000">
          <a:off x="2972104" y="324032"/>
          <a:ext cx="1368588" cy="2277300"/>
        </a:xfrm>
        <a:prstGeom prst="corner">
          <a:avLst>
            <a:gd name="adj1" fmla="val 16120"/>
            <a:gd name="adj2" fmla="val 16110"/>
          </a:avLst>
        </a:prstGeom>
        <a:gradFill rotWithShape="0">
          <a:gsLst>
            <a:gs pos="0">
              <a:srgbClr val="00517F"/>
            </a:gs>
            <a:gs pos="35000">
              <a:srgbClr val="00517F"/>
            </a:gs>
            <a:gs pos="100000">
              <a:srgbClr val="CD8144"/>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AA8F2EA4-2E9B-400D-B377-B04C050A9EB3}">
      <dsp:nvSpPr>
        <dsp:cNvPr id="0" name=""/>
        <dsp:cNvSpPr/>
      </dsp:nvSpPr>
      <dsp:spPr>
        <a:xfrm>
          <a:off x="2743652" y="1004454"/>
          <a:ext cx="2055959" cy="18021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s-ES" sz="3200" kern="1200">
              <a:gradFill>
                <a:gsLst>
                  <a:gs pos="0">
                    <a:srgbClr val="00517F"/>
                  </a:gs>
                  <a:gs pos="100000">
                    <a:srgbClr val="CD8144"/>
                  </a:gs>
                </a:gsLst>
                <a:lin ang="1200000" scaled="0"/>
              </a:gradFill>
              <a:latin typeface="+mj-lt"/>
            </a:rPr>
            <a:t>2</a:t>
          </a:r>
          <a:r>
            <a:rPr lang="es-ES" sz="3200" kern="1200" baseline="30000">
              <a:gradFill>
                <a:gsLst>
                  <a:gs pos="0">
                    <a:srgbClr val="00517F"/>
                  </a:gs>
                  <a:gs pos="100000">
                    <a:srgbClr val="CD8144"/>
                  </a:gs>
                </a:gsLst>
                <a:lin ang="1200000" scaled="0"/>
              </a:gradFill>
              <a:latin typeface="+mj-lt"/>
            </a:rPr>
            <a:t>ndo</a:t>
          </a:r>
          <a:r>
            <a:rPr lang="es-ES" sz="3200" kern="1200">
              <a:gradFill>
                <a:gsLst>
                  <a:gs pos="0">
                    <a:srgbClr val="00517F"/>
                  </a:gs>
                  <a:gs pos="100000">
                    <a:srgbClr val="CD8144"/>
                  </a:gs>
                </a:gsLst>
                <a:lin ang="1200000" scaled="0"/>
              </a:gradFill>
              <a:latin typeface="+mj-lt"/>
            </a:rPr>
            <a:t> Nivel </a:t>
          </a:r>
          <a:endParaRPr lang="es-ES" sz="3200" kern="1200"/>
        </a:p>
      </dsp:txBody>
      <dsp:txXfrm>
        <a:off x="2743652" y="1004454"/>
        <a:ext cx="2055959" cy="1802169"/>
      </dsp:txXfrm>
    </dsp:sp>
    <dsp:sp modelId="{93A6D633-C0B9-4D90-AE87-61A535A1A3EA}">
      <dsp:nvSpPr>
        <dsp:cNvPr id="0" name=""/>
        <dsp:cNvSpPr/>
      </dsp:nvSpPr>
      <dsp:spPr>
        <a:xfrm>
          <a:off x="4411695" y="156375"/>
          <a:ext cx="387916" cy="387916"/>
        </a:xfrm>
        <a:prstGeom prst="triangle">
          <a:avLst>
            <a:gd name="adj" fmla="val 100000"/>
          </a:avLst>
        </a:prstGeom>
        <a:gradFill rotWithShape="0">
          <a:gsLst>
            <a:gs pos="0">
              <a:srgbClr val="00517F"/>
            </a:gs>
            <a:gs pos="35000">
              <a:srgbClr val="CD8144"/>
            </a:gs>
            <a:gs pos="100000">
              <a:srgbClr val="CD8144"/>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4F2BE735-A106-4204-BA37-A2808D98D483}">
      <dsp:nvSpPr>
        <dsp:cNvPr id="0" name=""/>
        <dsp:cNvSpPr/>
      </dsp:nvSpPr>
      <dsp:spPr>
        <a:xfrm rot="5400000">
          <a:off x="5489000" y="-298775"/>
          <a:ext cx="1368588" cy="2277300"/>
        </a:xfrm>
        <a:prstGeom prst="corner">
          <a:avLst>
            <a:gd name="adj1" fmla="val 16120"/>
            <a:gd name="adj2" fmla="val 16110"/>
          </a:avLst>
        </a:prstGeom>
        <a:gradFill rotWithShape="0">
          <a:gsLst>
            <a:gs pos="0">
              <a:srgbClr val="00517F"/>
            </a:gs>
            <a:gs pos="35000">
              <a:srgbClr val="00517F"/>
            </a:gs>
            <a:gs pos="100000">
              <a:srgbClr val="CD8144"/>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217262EE-40BF-47E0-8025-A91C9CF677F8}">
      <dsp:nvSpPr>
        <dsp:cNvPr id="0" name=""/>
        <dsp:cNvSpPr/>
      </dsp:nvSpPr>
      <dsp:spPr>
        <a:xfrm>
          <a:off x="5260549" y="381646"/>
          <a:ext cx="2055959" cy="18021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s-ES" sz="3200" kern="1200">
              <a:gradFill>
                <a:gsLst>
                  <a:gs pos="0">
                    <a:srgbClr val="00517F"/>
                  </a:gs>
                  <a:gs pos="100000">
                    <a:srgbClr val="CD8144"/>
                  </a:gs>
                </a:gsLst>
                <a:lin ang="1200000" scaled="0"/>
              </a:gradFill>
              <a:latin typeface="+mj-lt"/>
            </a:rPr>
            <a:t>3</a:t>
          </a:r>
          <a:r>
            <a:rPr lang="es-ES" sz="3200" kern="1200" baseline="30000">
              <a:gradFill>
                <a:gsLst>
                  <a:gs pos="0">
                    <a:srgbClr val="00517F"/>
                  </a:gs>
                  <a:gs pos="100000">
                    <a:srgbClr val="CD8144"/>
                  </a:gs>
                </a:gsLst>
                <a:lin ang="1200000" scaled="0"/>
              </a:gradFill>
              <a:latin typeface="+mj-lt"/>
            </a:rPr>
            <a:t>er</a:t>
          </a:r>
          <a:r>
            <a:rPr lang="es-ES" sz="3200" kern="1200">
              <a:gradFill>
                <a:gsLst>
                  <a:gs pos="0">
                    <a:srgbClr val="00517F"/>
                  </a:gs>
                  <a:gs pos="100000">
                    <a:srgbClr val="CD8144"/>
                  </a:gs>
                </a:gsLst>
                <a:lin ang="1200000" scaled="0"/>
              </a:gradFill>
              <a:latin typeface="+mj-lt"/>
            </a:rPr>
            <a:t> Nivel </a:t>
          </a:r>
          <a:endParaRPr lang="es-ES" sz="3200" kern="1200"/>
        </a:p>
      </dsp:txBody>
      <dsp:txXfrm>
        <a:off x="5260549" y="381646"/>
        <a:ext cx="2055959" cy="1802169"/>
      </dsp:txXfrm>
    </dsp:sp>
  </dsp:spTree>
</dsp:drawing>
</file>

<file path=ppt/diagrams/layout1.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78" name="Shape 378"/>
          <p:cNvSpPr>
            <a:spLocks noGrp="1" noRot="1" noChangeAspect="1"/>
          </p:cNvSpPr>
          <p:nvPr>
            <p:ph type="sldImg"/>
          </p:nvPr>
        </p:nvSpPr>
        <p:spPr>
          <a:xfrm>
            <a:off x="1143000" y="685800"/>
            <a:ext cx="4572000" cy="3429000"/>
          </a:xfrm>
          <a:prstGeom prst="rect">
            <a:avLst/>
          </a:prstGeom>
        </p:spPr>
        <p:txBody>
          <a:bodyPr/>
          <a:lstStyle/>
          <a:p>
            <a:endParaRPr/>
          </a:p>
        </p:txBody>
      </p:sp>
      <p:sp>
        <p:nvSpPr>
          <p:cNvPr id="379" name="Shape 37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43424862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19" name="Slide Number"/>
          <p:cNvSpPr txBox="1">
            <a:spLocks noGrp="1"/>
          </p:cNvSpPr>
          <p:nvPr>
            <p:ph type="sldNum" sz="quarter" idx="2"/>
          </p:nvPr>
        </p:nvSpPr>
        <p:spPr>
          <a:xfrm>
            <a:off x="23066650" y="12528707"/>
            <a:ext cx="498663" cy="471924"/>
          </a:xfrm>
          <a:prstGeom prst="rect">
            <a:avLst/>
          </a:prstGeom>
        </p:spPr>
        <p:txBody>
          <a:bodyPr/>
          <a:lstStyle>
            <a:lvl1pPr>
              <a:defRPr sz="2400" b="0">
                <a:latin typeface="+mj-lt"/>
                <a:ea typeface="Poppins"/>
                <a:cs typeface="Poppins"/>
                <a:sym typeface="Poppins"/>
              </a:defRPr>
            </a:lvl1pPr>
          </a:lstStyle>
          <a:p>
            <a:fld id="{86CB4B4D-7CA3-9044-876B-883B54F8677D}" type="slidenum">
              <a:rPr lang="es-ES" smtClean="0"/>
              <a:pPr/>
              <a:t>‹Nº›</a:t>
            </a:fld>
            <a:endParaRPr lang="es-ES"/>
          </a:p>
        </p:txBody>
      </p:sp>
      <p:grpSp>
        <p:nvGrpSpPr>
          <p:cNvPr id="12" name="Grupo 11"/>
          <p:cNvGrpSpPr/>
          <p:nvPr userDrawn="1"/>
        </p:nvGrpSpPr>
        <p:grpSpPr>
          <a:xfrm>
            <a:off x="1655027" y="1252859"/>
            <a:ext cx="2146283" cy="603703"/>
            <a:chOff x="1028981" y="741296"/>
            <a:chExt cx="4164764" cy="1171459"/>
          </a:xfrm>
        </p:grpSpPr>
        <p:sp>
          <p:nvSpPr>
            <p:cNvPr id="13" name="Freeform 5"/>
            <p:cNvSpPr>
              <a:spLocks/>
            </p:cNvSpPr>
            <p:nvPr userDrawn="1"/>
          </p:nvSpPr>
          <p:spPr bwMode="auto">
            <a:xfrm>
              <a:off x="2455270" y="1030357"/>
              <a:ext cx="680815" cy="570516"/>
            </a:xfrm>
            <a:custGeom>
              <a:avLst/>
              <a:gdLst>
                <a:gd name="T0" fmla="*/ 72 w 351"/>
                <a:gd name="T1" fmla="*/ 0 h 296"/>
                <a:gd name="T2" fmla="*/ 343 w 351"/>
                <a:gd name="T3" fmla="*/ 0 h 296"/>
                <a:gd name="T4" fmla="*/ 351 w 351"/>
                <a:gd name="T5" fmla="*/ 0 h 296"/>
                <a:gd name="T6" fmla="*/ 351 w 351"/>
                <a:gd name="T7" fmla="*/ 8 h 296"/>
                <a:gd name="T8" fmla="*/ 351 w 351"/>
                <a:gd name="T9" fmla="*/ 43 h 296"/>
                <a:gd name="T10" fmla="*/ 351 w 351"/>
                <a:gd name="T11" fmla="*/ 51 h 296"/>
                <a:gd name="T12" fmla="*/ 343 w 351"/>
                <a:gd name="T13" fmla="*/ 51 h 296"/>
                <a:gd name="T14" fmla="*/ 72 w 351"/>
                <a:gd name="T15" fmla="*/ 51 h 296"/>
                <a:gd name="T16" fmla="*/ 64 w 351"/>
                <a:gd name="T17" fmla="*/ 53 h 296"/>
                <a:gd name="T18" fmla="*/ 57 w 351"/>
                <a:gd name="T19" fmla="*/ 57 h 296"/>
                <a:gd name="T20" fmla="*/ 51 w 351"/>
                <a:gd name="T21" fmla="*/ 72 h 296"/>
                <a:gd name="T22" fmla="*/ 51 w 351"/>
                <a:gd name="T23" fmla="*/ 224 h 296"/>
                <a:gd name="T24" fmla="*/ 53 w 351"/>
                <a:gd name="T25" fmla="*/ 232 h 296"/>
                <a:gd name="T26" fmla="*/ 57 w 351"/>
                <a:gd name="T27" fmla="*/ 239 h 296"/>
                <a:gd name="T28" fmla="*/ 57 w 351"/>
                <a:gd name="T29" fmla="*/ 239 h 296"/>
                <a:gd name="T30" fmla="*/ 64 w 351"/>
                <a:gd name="T31" fmla="*/ 243 h 296"/>
                <a:gd name="T32" fmla="*/ 72 w 351"/>
                <a:gd name="T33" fmla="*/ 245 h 296"/>
                <a:gd name="T34" fmla="*/ 343 w 351"/>
                <a:gd name="T35" fmla="*/ 245 h 296"/>
                <a:gd name="T36" fmla="*/ 351 w 351"/>
                <a:gd name="T37" fmla="*/ 245 h 296"/>
                <a:gd name="T38" fmla="*/ 351 w 351"/>
                <a:gd name="T39" fmla="*/ 253 h 296"/>
                <a:gd name="T40" fmla="*/ 351 w 351"/>
                <a:gd name="T41" fmla="*/ 288 h 296"/>
                <a:gd name="T42" fmla="*/ 351 w 351"/>
                <a:gd name="T43" fmla="*/ 296 h 296"/>
                <a:gd name="T44" fmla="*/ 343 w 351"/>
                <a:gd name="T45" fmla="*/ 296 h 296"/>
                <a:gd name="T46" fmla="*/ 72 w 351"/>
                <a:gd name="T47" fmla="*/ 296 h 296"/>
                <a:gd name="T48" fmla="*/ 45 w 351"/>
                <a:gd name="T49" fmla="*/ 290 h 296"/>
                <a:gd name="T50" fmla="*/ 21 w 351"/>
                <a:gd name="T51" fmla="*/ 274 h 296"/>
                <a:gd name="T52" fmla="*/ 6 w 351"/>
                <a:gd name="T53" fmla="*/ 251 h 296"/>
                <a:gd name="T54" fmla="*/ 0 w 351"/>
                <a:gd name="T55" fmla="*/ 224 h 296"/>
                <a:gd name="T56" fmla="*/ 0 w 351"/>
                <a:gd name="T57" fmla="*/ 72 h 296"/>
                <a:gd name="T58" fmla="*/ 6 w 351"/>
                <a:gd name="T59" fmla="*/ 45 h 296"/>
                <a:gd name="T60" fmla="*/ 21 w 351"/>
                <a:gd name="T61" fmla="*/ 21 h 296"/>
                <a:gd name="T62" fmla="*/ 45 w 351"/>
                <a:gd name="T63" fmla="*/ 6 h 296"/>
                <a:gd name="T64" fmla="*/ 72 w 351"/>
                <a:gd name="T65"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1" h="296">
                  <a:moveTo>
                    <a:pt x="72" y="0"/>
                  </a:moveTo>
                  <a:cubicBezTo>
                    <a:pt x="343" y="0"/>
                    <a:pt x="343" y="0"/>
                    <a:pt x="343" y="0"/>
                  </a:cubicBezTo>
                  <a:cubicBezTo>
                    <a:pt x="351" y="0"/>
                    <a:pt x="351" y="0"/>
                    <a:pt x="351" y="0"/>
                  </a:cubicBezTo>
                  <a:cubicBezTo>
                    <a:pt x="351" y="8"/>
                    <a:pt x="351" y="8"/>
                    <a:pt x="351" y="8"/>
                  </a:cubicBezTo>
                  <a:cubicBezTo>
                    <a:pt x="351" y="43"/>
                    <a:pt x="351" y="43"/>
                    <a:pt x="351" y="43"/>
                  </a:cubicBezTo>
                  <a:cubicBezTo>
                    <a:pt x="351" y="51"/>
                    <a:pt x="351" y="51"/>
                    <a:pt x="351" y="51"/>
                  </a:cubicBezTo>
                  <a:cubicBezTo>
                    <a:pt x="343" y="51"/>
                    <a:pt x="343" y="51"/>
                    <a:pt x="343" y="51"/>
                  </a:cubicBezTo>
                  <a:cubicBezTo>
                    <a:pt x="72" y="51"/>
                    <a:pt x="72" y="51"/>
                    <a:pt x="72" y="51"/>
                  </a:cubicBezTo>
                  <a:cubicBezTo>
                    <a:pt x="69" y="51"/>
                    <a:pt x="67" y="52"/>
                    <a:pt x="64" y="53"/>
                  </a:cubicBezTo>
                  <a:cubicBezTo>
                    <a:pt x="62" y="54"/>
                    <a:pt x="59" y="55"/>
                    <a:pt x="57" y="57"/>
                  </a:cubicBezTo>
                  <a:cubicBezTo>
                    <a:pt x="53" y="61"/>
                    <a:pt x="51" y="66"/>
                    <a:pt x="51" y="72"/>
                  </a:cubicBezTo>
                  <a:cubicBezTo>
                    <a:pt x="51" y="224"/>
                    <a:pt x="51" y="224"/>
                    <a:pt x="51" y="224"/>
                  </a:cubicBezTo>
                  <a:cubicBezTo>
                    <a:pt x="51" y="227"/>
                    <a:pt x="52" y="229"/>
                    <a:pt x="53" y="232"/>
                  </a:cubicBezTo>
                  <a:cubicBezTo>
                    <a:pt x="54" y="234"/>
                    <a:pt x="55" y="237"/>
                    <a:pt x="57" y="239"/>
                  </a:cubicBezTo>
                  <a:cubicBezTo>
                    <a:pt x="57" y="239"/>
                    <a:pt x="57" y="239"/>
                    <a:pt x="57" y="239"/>
                  </a:cubicBezTo>
                  <a:cubicBezTo>
                    <a:pt x="59" y="241"/>
                    <a:pt x="62" y="242"/>
                    <a:pt x="64" y="243"/>
                  </a:cubicBezTo>
                  <a:cubicBezTo>
                    <a:pt x="67" y="244"/>
                    <a:pt x="69" y="245"/>
                    <a:pt x="72" y="245"/>
                  </a:cubicBezTo>
                  <a:cubicBezTo>
                    <a:pt x="343" y="245"/>
                    <a:pt x="343" y="245"/>
                    <a:pt x="343" y="245"/>
                  </a:cubicBezTo>
                  <a:cubicBezTo>
                    <a:pt x="351" y="245"/>
                    <a:pt x="351" y="245"/>
                    <a:pt x="351" y="245"/>
                  </a:cubicBezTo>
                  <a:cubicBezTo>
                    <a:pt x="351" y="253"/>
                    <a:pt x="351" y="253"/>
                    <a:pt x="351" y="253"/>
                  </a:cubicBezTo>
                  <a:cubicBezTo>
                    <a:pt x="351" y="288"/>
                    <a:pt x="351" y="288"/>
                    <a:pt x="351" y="288"/>
                  </a:cubicBezTo>
                  <a:cubicBezTo>
                    <a:pt x="351" y="296"/>
                    <a:pt x="351" y="296"/>
                    <a:pt x="351" y="296"/>
                  </a:cubicBezTo>
                  <a:cubicBezTo>
                    <a:pt x="343" y="296"/>
                    <a:pt x="343" y="296"/>
                    <a:pt x="343" y="296"/>
                  </a:cubicBezTo>
                  <a:cubicBezTo>
                    <a:pt x="72" y="296"/>
                    <a:pt x="72" y="296"/>
                    <a:pt x="72" y="296"/>
                  </a:cubicBezTo>
                  <a:cubicBezTo>
                    <a:pt x="62" y="296"/>
                    <a:pt x="53" y="294"/>
                    <a:pt x="45" y="290"/>
                  </a:cubicBezTo>
                  <a:cubicBezTo>
                    <a:pt x="36" y="286"/>
                    <a:pt x="28" y="281"/>
                    <a:pt x="21" y="274"/>
                  </a:cubicBezTo>
                  <a:cubicBezTo>
                    <a:pt x="15" y="268"/>
                    <a:pt x="9" y="260"/>
                    <a:pt x="6" y="251"/>
                  </a:cubicBezTo>
                  <a:cubicBezTo>
                    <a:pt x="2" y="243"/>
                    <a:pt x="0" y="233"/>
                    <a:pt x="0" y="224"/>
                  </a:cubicBezTo>
                  <a:cubicBezTo>
                    <a:pt x="0" y="72"/>
                    <a:pt x="0" y="72"/>
                    <a:pt x="0" y="72"/>
                  </a:cubicBezTo>
                  <a:cubicBezTo>
                    <a:pt x="0" y="62"/>
                    <a:pt x="2" y="53"/>
                    <a:pt x="6" y="45"/>
                  </a:cubicBezTo>
                  <a:cubicBezTo>
                    <a:pt x="9" y="36"/>
                    <a:pt x="15" y="28"/>
                    <a:pt x="21" y="21"/>
                  </a:cubicBezTo>
                  <a:cubicBezTo>
                    <a:pt x="28" y="15"/>
                    <a:pt x="36" y="10"/>
                    <a:pt x="45" y="6"/>
                  </a:cubicBezTo>
                  <a:cubicBezTo>
                    <a:pt x="53" y="2"/>
                    <a:pt x="62" y="0"/>
                    <a:pt x="72"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4" name="Freeform 6"/>
            <p:cNvSpPr>
              <a:spLocks/>
            </p:cNvSpPr>
            <p:nvPr userDrawn="1"/>
          </p:nvSpPr>
          <p:spPr bwMode="auto">
            <a:xfrm>
              <a:off x="323117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5" name="Freeform 7"/>
            <p:cNvSpPr>
              <a:spLocks/>
            </p:cNvSpPr>
            <p:nvPr userDrawn="1"/>
          </p:nvSpPr>
          <p:spPr bwMode="auto">
            <a:xfrm>
              <a:off x="432656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6" name="Freeform 8"/>
            <p:cNvSpPr>
              <a:spLocks/>
            </p:cNvSpPr>
            <p:nvPr userDrawn="1"/>
          </p:nvSpPr>
          <p:spPr bwMode="auto">
            <a:xfrm>
              <a:off x="3421343" y="1030357"/>
              <a:ext cx="813936" cy="570516"/>
            </a:xfrm>
            <a:custGeom>
              <a:avLst/>
              <a:gdLst>
                <a:gd name="T0" fmla="*/ 8 w 420"/>
                <a:gd name="T1" fmla="*/ 0 h 296"/>
                <a:gd name="T2" fmla="*/ 46 w 420"/>
                <a:gd name="T3" fmla="*/ 0 h 296"/>
                <a:gd name="T4" fmla="*/ 76 w 420"/>
                <a:gd name="T5" fmla="*/ 6 h 296"/>
                <a:gd name="T6" fmla="*/ 102 w 420"/>
                <a:gd name="T7" fmla="*/ 23 h 296"/>
                <a:gd name="T8" fmla="*/ 120 w 420"/>
                <a:gd name="T9" fmla="*/ 49 h 296"/>
                <a:gd name="T10" fmla="*/ 133 w 420"/>
                <a:gd name="T11" fmla="*/ 82 h 296"/>
                <a:gd name="T12" fmla="*/ 172 w 420"/>
                <a:gd name="T13" fmla="*/ 214 h 296"/>
                <a:gd name="T14" fmla="*/ 172 w 420"/>
                <a:gd name="T15" fmla="*/ 214 h 296"/>
                <a:gd name="T16" fmla="*/ 177 w 420"/>
                <a:gd name="T17" fmla="*/ 225 h 296"/>
                <a:gd name="T18" fmla="*/ 183 w 420"/>
                <a:gd name="T19" fmla="*/ 234 h 296"/>
                <a:gd name="T20" fmla="*/ 183 w 420"/>
                <a:gd name="T21" fmla="*/ 234 h 296"/>
                <a:gd name="T22" fmla="*/ 195 w 420"/>
                <a:gd name="T23" fmla="*/ 242 h 296"/>
                <a:gd name="T24" fmla="*/ 210 w 420"/>
                <a:gd name="T25" fmla="*/ 245 h 296"/>
                <a:gd name="T26" fmla="*/ 225 w 420"/>
                <a:gd name="T27" fmla="*/ 242 h 296"/>
                <a:gd name="T28" fmla="*/ 237 w 420"/>
                <a:gd name="T29" fmla="*/ 234 h 296"/>
                <a:gd name="T30" fmla="*/ 243 w 420"/>
                <a:gd name="T31" fmla="*/ 225 h 296"/>
                <a:gd name="T32" fmla="*/ 248 w 420"/>
                <a:gd name="T33" fmla="*/ 214 h 296"/>
                <a:gd name="T34" fmla="*/ 248 w 420"/>
                <a:gd name="T35" fmla="*/ 214 h 296"/>
                <a:gd name="T36" fmla="*/ 286 w 420"/>
                <a:gd name="T37" fmla="*/ 82 h 296"/>
                <a:gd name="T38" fmla="*/ 300 w 420"/>
                <a:gd name="T39" fmla="*/ 49 h 296"/>
                <a:gd name="T40" fmla="*/ 318 w 420"/>
                <a:gd name="T41" fmla="*/ 23 h 296"/>
                <a:gd name="T42" fmla="*/ 344 w 420"/>
                <a:gd name="T43" fmla="*/ 6 h 296"/>
                <a:gd name="T44" fmla="*/ 374 w 420"/>
                <a:gd name="T45" fmla="*/ 0 h 296"/>
                <a:gd name="T46" fmla="*/ 412 w 420"/>
                <a:gd name="T47" fmla="*/ 0 h 296"/>
                <a:gd name="T48" fmla="*/ 420 w 420"/>
                <a:gd name="T49" fmla="*/ 0 h 296"/>
                <a:gd name="T50" fmla="*/ 420 w 420"/>
                <a:gd name="T51" fmla="*/ 8 h 296"/>
                <a:gd name="T52" fmla="*/ 420 w 420"/>
                <a:gd name="T53" fmla="*/ 43 h 296"/>
                <a:gd name="T54" fmla="*/ 420 w 420"/>
                <a:gd name="T55" fmla="*/ 51 h 296"/>
                <a:gd name="T56" fmla="*/ 412 w 420"/>
                <a:gd name="T57" fmla="*/ 51 h 296"/>
                <a:gd name="T58" fmla="*/ 374 w 420"/>
                <a:gd name="T59" fmla="*/ 51 h 296"/>
                <a:gd name="T60" fmla="*/ 363 w 420"/>
                <a:gd name="T61" fmla="*/ 53 h 296"/>
                <a:gd name="T62" fmla="*/ 354 w 420"/>
                <a:gd name="T63" fmla="*/ 59 h 296"/>
                <a:gd name="T64" fmla="*/ 343 w 420"/>
                <a:gd name="T65" fmla="*/ 74 h 296"/>
                <a:gd name="T66" fmla="*/ 335 w 420"/>
                <a:gd name="T67" fmla="*/ 96 h 296"/>
                <a:gd name="T68" fmla="*/ 296 w 420"/>
                <a:gd name="T69" fmla="*/ 228 h 296"/>
                <a:gd name="T70" fmla="*/ 287 w 420"/>
                <a:gd name="T71" fmla="*/ 250 h 296"/>
                <a:gd name="T72" fmla="*/ 273 w 420"/>
                <a:gd name="T73" fmla="*/ 270 h 296"/>
                <a:gd name="T74" fmla="*/ 273 w 420"/>
                <a:gd name="T75" fmla="*/ 270 h 296"/>
                <a:gd name="T76" fmla="*/ 244 w 420"/>
                <a:gd name="T77" fmla="*/ 289 h 296"/>
                <a:gd name="T78" fmla="*/ 219 w 420"/>
                <a:gd name="T79" fmla="*/ 295 h 296"/>
                <a:gd name="T80" fmla="*/ 219 w 420"/>
                <a:gd name="T81" fmla="*/ 296 h 296"/>
                <a:gd name="T82" fmla="*/ 211 w 420"/>
                <a:gd name="T83" fmla="*/ 296 h 296"/>
                <a:gd name="T84" fmla="*/ 210 w 420"/>
                <a:gd name="T85" fmla="*/ 296 h 296"/>
                <a:gd name="T86" fmla="*/ 210 w 420"/>
                <a:gd name="T87" fmla="*/ 296 h 296"/>
                <a:gd name="T88" fmla="*/ 202 w 420"/>
                <a:gd name="T89" fmla="*/ 296 h 296"/>
                <a:gd name="T90" fmla="*/ 202 w 420"/>
                <a:gd name="T91" fmla="*/ 295 h 296"/>
                <a:gd name="T92" fmla="*/ 176 w 420"/>
                <a:gd name="T93" fmla="*/ 289 h 296"/>
                <a:gd name="T94" fmla="*/ 147 w 420"/>
                <a:gd name="T95" fmla="*/ 270 h 296"/>
                <a:gd name="T96" fmla="*/ 147 w 420"/>
                <a:gd name="T97" fmla="*/ 270 h 296"/>
                <a:gd name="T98" fmla="*/ 133 w 420"/>
                <a:gd name="T99" fmla="*/ 250 h 296"/>
                <a:gd name="T100" fmla="*/ 124 w 420"/>
                <a:gd name="T101" fmla="*/ 228 h 296"/>
                <a:gd name="T102" fmla="*/ 85 w 420"/>
                <a:gd name="T103" fmla="*/ 96 h 296"/>
                <a:gd name="T104" fmla="*/ 76 w 420"/>
                <a:gd name="T105" fmla="*/ 74 h 296"/>
                <a:gd name="T106" fmla="*/ 66 w 420"/>
                <a:gd name="T107" fmla="*/ 59 h 296"/>
                <a:gd name="T108" fmla="*/ 57 w 420"/>
                <a:gd name="T109" fmla="*/ 53 h 296"/>
                <a:gd name="T110" fmla="*/ 46 w 420"/>
                <a:gd name="T111" fmla="*/ 51 h 296"/>
                <a:gd name="T112" fmla="*/ 8 w 420"/>
                <a:gd name="T113" fmla="*/ 51 h 296"/>
                <a:gd name="T114" fmla="*/ 0 w 420"/>
                <a:gd name="T115" fmla="*/ 51 h 296"/>
                <a:gd name="T116" fmla="*/ 0 w 420"/>
                <a:gd name="T117" fmla="*/ 43 h 296"/>
                <a:gd name="T118" fmla="*/ 0 w 420"/>
                <a:gd name="T119" fmla="*/ 8 h 296"/>
                <a:gd name="T120" fmla="*/ 0 w 420"/>
                <a:gd name="T121" fmla="*/ 0 h 296"/>
                <a:gd name="T122" fmla="*/ 8 w 420"/>
                <a:gd name="T123"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20" h="296">
                  <a:moveTo>
                    <a:pt x="8" y="0"/>
                  </a:moveTo>
                  <a:cubicBezTo>
                    <a:pt x="46" y="0"/>
                    <a:pt x="46" y="0"/>
                    <a:pt x="46" y="0"/>
                  </a:cubicBezTo>
                  <a:cubicBezTo>
                    <a:pt x="57" y="0"/>
                    <a:pt x="67" y="2"/>
                    <a:pt x="76" y="6"/>
                  </a:cubicBezTo>
                  <a:cubicBezTo>
                    <a:pt x="86" y="10"/>
                    <a:pt x="94" y="16"/>
                    <a:pt x="102" y="23"/>
                  </a:cubicBezTo>
                  <a:cubicBezTo>
                    <a:pt x="109" y="31"/>
                    <a:pt x="115" y="39"/>
                    <a:pt x="120" y="49"/>
                  </a:cubicBezTo>
                  <a:cubicBezTo>
                    <a:pt x="126" y="59"/>
                    <a:pt x="130" y="70"/>
                    <a:pt x="133" y="82"/>
                  </a:cubicBezTo>
                  <a:cubicBezTo>
                    <a:pt x="172" y="214"/>
                    <a:pt x="172" y="214"/>
                    <a:pt x="172" y="214"/>
                  </a:cubicBezTo>
                  <a:cubicBezTo>
                    <a:pt x="172" y="214"/>
                    <a:pt x="172" y="214"/>
                    <a:pt x="172" y="214"/>
                  </a:cubicBezTo>
                  <a:cubicBezTo>
                    <a:pt x="174" y="218"/>
                    <a:pt x="175" y="221"/>
                    <a:pt x="177" y="225"/>
                  </a:cubicBezTo>
                  <a:cubicBezTo>
                    <a:pt x="179" y="228"/>
                    <a:pt x="181" y="231"/>
                    <a:pt x="183" y="234"/>
                  </a:cubicBezTo>
                  <a:cubicBezTo>
                    <a:pt x="183" y="234"/>
                    <a:pt x="183" y="234"/>
                    <a:pt x="183" y="234"/>
                  </a:cubicBezTo>
                  <a:cubicBezTo>
                    <a:pt x="186" y="237"/>
                    <a:pt x="191" y="240"/>
                    <a:pt x="195" y="242"/>
                  </a:cubicBezTo>
                  <a:cubicBezTo>
                    <a:pt x="200" y="244"/>
                    <a:pt x="205" y="245"/>
                    <a:pt x="210" y="245"/>
                  </a:cubicBezTo>
                  <a:cubicBezTo>
                    <a:pt x="215" y="245"/>
                    <a:pt x="220" y="244"/>
                    <a:pt x="225" y="242"/>
                  </a:cubicBezTo>
                  <a:cubicBezTo>
                    <a:pt x="229" y="240"/>
                    <a:pt x="233" y="237"/>
                    <a:pt x="237" y="234"/>
                  </a:cubicBezTo>
                  <a:cubicBezTo>
                    <a:pt x="239" y="231"/>
                    <a:pt x="241" y="228"/>
                    <a:pt x="243" y="225"/>
                  </a:cubicBezTo>
                  <a:cubicBezTo>
                    <a:pt x="245" y="221"/>
                    <a:pt x="246" y="218"/>
                    <a:pt x="248" y="214"/>
                  </a:cubicBezTo>
                  <a:cubicBezTo>
                    <a:pt x="248" y="214"/>
                    <a:pt x="248" y="214"/>
                    <a:pt x="248" y="214"/>
                  </a:cubicBezTo>
                  <a:cubicBezTo>
                    <a:pt x="286" y="82"/>
                    <a:pt x="286" y="82"/>
                    <a:pt x="286" y="82"/>
                  </a:cubicBezTo>
                  <a:cubicBezTo>
                    <a:pt x="290" y="70"/>
                    <a:pt x="294" y="59"/>
                    <a:pt x="300" y="49"/>
                  </a:cubicBezTo>
                  <a:cubicBezTo>
                    <a:pt x="305" y="39"/>
                    <a:pt x="311" y="31"/>
                    <a:pt x="318" y="23"/>
                  </a:cubicBezTo>
                  <a:cubicBezTo>
                    <a:pt x="325" y="16"/>
                    <a:pt x="334" y="10"/>
                    <a:pt x="344" y="6"/>
                  </a:cubicBezTo>
                  <a:cubicBezTo>
                    <a:pt x="353" y="2"/>
                    <a:pt x="363" y="0"/>
                    <a:pt x="374" y="0"/>
                  </a:cubicBezTo>
                  <a:cubicBezTo>
                    <a:pt x="412" y="0"/>
                    <a:pt x="412" y="0"/>
                    <a:pt x="412" y="0"/>
                  </a:cubicBezTo>
                  <a:cubicBezTo>
                    <a:pt x="420" y="0"/>
                    <a:pt x="420" y="0"/>
                    <a:pt x="420" y="0"/>
                  </a:cubicBezTo>
                  <a:cubicBezTo>
                    <a:pt x="420" y="8"/>
                    <a:pt x="420" y="8"/>
                    <a:pt x="420" y="8"/>
                  </a:cubicBezTo>
                  <a:cubicBezTo>
                    <a:pt x="420" y="43"/>
                    <a:pt x="420" y="43"/>
                    <a:pt x="420" y="43"/>
                  </a:cubicBezTo>
                  <a:cubicBezTo>
                    <a:pt x="420" y="51"/>
                    <a:pt x="420" y="51"/>
                    <a:pt x="420" y="51"/>
                  </a:cubicBezTo>
                  <a:cubicBezTo>
                    <a:pt x="412" y="51"/>
                    <a:pt x="412" y="51"/>
                    <a:pt x="412" y="51"/>
                  </a:cubicBezTo>
                  <a:cubicBezTo>
                    <a:pt x="374" y="51"/>
                    <a:pt x="374" y="51"/>
                    <a:pt x="374" y="51"/>
                  </a:cubicBezTo>
                  <a:cubicBezTo>
                    <a:pt x="370" y="51"/>
                    <a:pt x="366" y="51"/>
                    <a:pt x="363" y="53"/>
                  </a:cubicBezTo>
                  <a:cubicBezTo>
                    <a:pt x="360" y="54"/>
                    <a:pt x="357" y="56"/>
                    <a:pt x="354" y="59"/>
                  </a:cubicBezTo>
                  <a:cubicBezTo>
                    <a:pt x="350" y="63"/>
                    <a:pt x="346" y="68"/>
                    <a:pt x="343" y="74"/>
                  </a:cubicBezTo>
                  <a:cubicBezTo>
                    <a:pt x="340" y="80"/>
                    <a:pt x="337" y="88"/>
                    <a:pt x="335" y="96"/>
                  </a:cubicBezTo>
                  <a:cubicBezTo>
                    <a:pt x="296" y="228"/>
                    <a:pt x="296" y="228"/>
                    <a:pt x="296" y="228"/>
                  </a:cubicBezTo>
                  <a:cubicBezTo>
                    <a:pt x="294" y="236"/>
                    <a:pt x="291" y="243"/>
                    <a:pt x="287" y="250"/>
                  </a:cubicBezTo>
                  <a:cubicBezTo>
                    <a:pt x="283" y="257"/>
                    <a:pt x="278" y="264"/>
                    <a:pt x="273" y="270"/>
                  </a:cubicBezTo>
                  <a:cubicBezTo>
                    <a:pt x="273" y="270"/>
                    <a:pt x="273" y="270"/>
                    <a:pt x="273" y="270"/>
                  </a:cubicBezTo>
                  <a:cubicBezTo>
                    <a:pt x="265" y="278"/>
                    <a:pt x="255" y="284"/>
                    <a:pt x="244" y="289"/>
                  </a:cubicBezTo>
                  <a:cubicBezTo>
                    <a:pt x="236" y="292"/>
                    <a:pt x="228" y="294"/>
                    <a:pt x="219" y="295"/>
                  </a:cubicBezTo>
                  <a:cubicBezTo>
                    <a:pt x="219" y="296"/>
                    <a:pt x="219" y="296"/>
                    <a:pt x="219" y="296"/>
                  </a:cubicBezTo>
                  <a:cubicBezTo>
                    <a:pt x="211" y="296"/>
                    <a:pt x="211" y="296"/>
                    <a:pt x="211" y="296"/>
                  </a:cubicBezTo>
                  <a:cubicBezTo>
                    <a:pt x="210" y="296"/>
                    <a:pt x="210" y="296"/>
                    <a:pt x="210" y="296"/>
                  </a:cubicBezTo>
                  <a:cubicBezTo>
                    <a:pt x="210" y="296"/>
                    <a:pt x="210" y="296"/>
                    <a:pt x="210" y="296"/>
                  </a:cubicBezTo>
                  <a:cubicBezTo>
                    <a:pt x="202" y="296"/>
                    <a:pt x="202" y="296"/>
                    <a:pt x="202" y="296"/>
                  </a:cubicBezTo>
                  <a:cubicBezTo>
                    <a:pt x="202" y="295"/>
                    <a:pt x="202" y="295"/>
                    <a:pt x="202" y="295"/>
                  </a:cubicBezTo>
                  <a:cubicBezTo>
                    <a:pt x="193" y="294"/>
                    <a:pt x="184" y="292"/>
                    <a:pt x="176" y="289"/>
                  </a:cubicBezTo>
                  <a:cubicBezTo>
                    <a:pt x="165" y="284"/>
                    <a:pt x="155" y="278"/>
                    <a:pt x="147" y="270"/>
                  </a:cubicBezTo>
                  <a:cubicBezTo>
                    <a:pt x="147" y="270"/>
                    <a:pt x="147" y="270"/>
                    <a:pt x="147" y="270"/>
                  </a:cubicBezTo>
                  <a:cubicBezTo>
                    <a:pt x="142" y="264"/>
                    <a:pt x="137" y="257"/>
                    <a:pt x="133" y="250"/>
                  </a:cubicBezTo>
                  <a:cubicBezTo>
                    <a:pt x="129" y="243"/>
                    <a:pt x="126" y="236"/>
                    <a:pt x="124" y="228"/>
                  </a:cubicBezTo>
                  <a:cubicBezTo>
                    <a:pt x="85" y="96"/>
                    <a:pt x="85" y="96"/>
                    <a:pt x="85" y="96"/>
                  </a:cubicBezTo>
                  <a:cubicBezTo>
                    <a:pt x="83" y="88"/>
                    <a:pt x="80" y="80"/>
                    <a:pt x="76" y="74"/>
                  </a:cubicBezTo>
                  <a:cubicBezTo>
                    <a:pt x="73" y="68"/>
                    <a:pt x="70" y="63"/>
                    <a:pt x="66" y="59"/>
                  </a:cubicBezTo>
                  <a:cubicBezTo>
                    <a:pt x="63" y="56"/>
                    <a:pt x="60" y="54"/>
                    <a:pt x="57" y="53"/>
                  </a:cubicBezTo>
                  <a:cubicBezTo>
                    <a:pt x="53" y="51"/>
                    <a:pt x="50" y="51"/>
                    <a:pt x="46"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7" name="Freeform 9"/>
            <p:cNvSpPr>
              <a:spLocks/>
            </p:cNvSpPr>
            <p:nvPr userDrawn="1"/>
          </p:nvSpPr>
          <p:spPr bwMode="auto">
            <a:xfrm>
              <a:off x="4516733" y="1030357"/>
              <a:ext cx="677012" cy="570516"/>
            </a:xfrm>
            <a:custGeom>
              <a:avLst/>
              <a:gdLst>
                <a:gd name="T0" fmla="*/ 8 w 351"/>
                <a:gd name="T1" fmla="*/ 0 h 296"/>
                <a:gd name="T2" fmla="*/ 279 w 351"/>
                <a:gd name="T3" fmla="*/ 0 h 296"/>
                <a:gd name="T4" fmla="*/ 306 w 351"/>
                <a:gd name="T5" fmla="*/ 6 h 296"/>
                <a:gd name="T6" fmla="*/ 330 w 351"/>
                <a:gd name="T7" fmla="*/ 21 h 296"/>
                <a:gd name="T8" fmla="*/ 345 w 351"/>
                <a:gd name="T9" fmla="*/ 45 h 296"/>
                <a:gd name="T10" fmla="*/ 351 w 351"/>
                <a:gd name="T11" fmla="*/ 72 h 296"/>
                <a:gd name="T12" fmla="*/ 351 w 351"/>
                <a:gd name="T13" fmla="*/ 110 h 296"/>
                <a:gd name="T14" fmla="*/ 345 w 351"/>
                <a:gd name="T15" fmla="*/ 138 h 296"/>
                <a:gd name="T16" fmla="*/ 330 w 351"/>
                <a:gd name="T17" fmla="*/ 161 h 296"/>
                <a:gd name="T18" fmla="*/ 330 w 351"/>
                <a:gd name="T19" fmla="*/ 161 h 296"/>
                <a:gd name="T20" fmla="*/ 306 w 351"/>
                <a:gd name="T21" fmla="*/ 177 h 296"/>
                <a:gd name="T22" fmla="*/ 285 w 351"/>
                <a:gd name="T23" fmla="*/ 182 h 296"/>
                <a:gd name="T24" fmla="*/ 177 w 351"/>
                <a:gd name="T25" fmla="*/ 182 h 296"/>
                <a:gd name="T26" fmla="*/ 268 w 351"/>
                <a:gd name="T27" fmla="*/ 209 h 296"/>
                <a:gd name="T28" fmla="*/ 301 w 351"/>
                <a:gd name="T29" fmla="*/ 222 h 296"/>
                <a:gd name="T30" fmla="*/ 327 w 351"/>
                <a:gd name="T31" fmla="*/ 240 h 296"/>
                <a:gd name="T32" fmla="*/ 344 w 351"/>
                <a:gd name="T33" fmla="*/ 266 h 296"/>
                <a:gd name="T34" fmla="*/ 350 w 351"/>
                <a:gd name="T35" fmla="*/ 296 h 296"/>
                <a:gd name="T36" fmla="*/ 299 w 351"/>
                <a:gd name="T37" fmla="*/ 296 h 296"/>
                <a:gd name="T38" fmla="*/ 297 w 351"/>
                <a:gd name="T39" fmla="*/ 286 h 296"/>
                <a:gd name="T40" fmla="*/ 291 w 351"/>
                <a:gd name="T41" fmla="*/ 276 h 296"/>
                <a:gd name="T42" fmla="*/ 276 w 351"/>
                <a:gd name="T43" fmla="*/ 266 h 296"/>
                <a:gd name="T44" fmla="*/ 254 w 351"/>
                <a:gd name="T45" fmla="*/ 257 h 296"/>
                <a:gd name="T46" fmla="*/ 122 w 351"/>
                <a:gd name="T47" fmla="*/ 218 h 296"/>
                <a:gd name="T48" fmla="*/ 100 w 351"/>
                <a:gd name="T49" fmla="*/ 210 h 296"/>
                <a:gd name="T50" fmla="*/ 80 w 351"/>
                <a:gd name="T51" fmla="*/ 195 h 296"/>
                <a:gd name="T52" fmla="*/ 80 w 351"/>
                <a:gd name="T53" fmla="*/ 195 h 296"/>
                <a:gd name="T54" fmla="*/ 61 w 351"/>
                <a:gd name="T55" fmla="*/ 166 h 296"/>
                <a:gd name="T56" fmla="*/ 55 w 351"/>
                <a:gd name="T57" fmla="*/ 140 h 296"/>
                <a:gd name="T58" fmla="*/ 55 w 351"/>
                <a:gd name="T59" fmla="*/ 132 h 296"/>
                <a:gd name="T60" fmla="*/ 55 w 351"/>
                <a:gd name="T61" fmla="*/ 132 h 296"/>
                <a:gd name="T62" fmla="*/ 95 w 351"/>
                <a:gd name="T63" fmla="*/ 132 h 296"/>
                <a:gd name="T64" fmla="*/ 95 w 351"/>
                <a:gd name="T65" fmla="*/ 132 h 296"/>
                <a:gd name="T66" fmla="*/ 103 w 351"/>
                <a:gd name="T67" fmla="*/ 132 h 296"/>
                <a:gd name="T68" fmla="*/ 279 w 351"/>
                <a:gd name="T69" fmla="*/ 132 h 296"/>
                <a:gd name="T70" fmla="*/ 287 w 351"/>
                <a:gd name="T71" fmla="*/ 130 h 296"/>
                <a:gd name="T72" fmla="*/ 294 w 351"/>
                <a:gd name="T73" fmla="*/ 125 h 296"/>
                <a:gd name="T74" fmla="*/ 298 w 351"/>
                <a:gd name="T75" fmla="*/ 118 h 296"/>
                <a:gd name="T76" fmla="*/ 300 w 351"/>
                <a:gd name="T77" fmla="*/ 110 h 296"/>
                <a:gd name="T78" fmla="*/ 300 w 351"/>
                <a:gd name="T79" fmla="*/ 72 h 296"/>
                <a:gd name="T80" fmla="*/ 294 w 351"/>
                <a:gd name="T81" fmla="*/ 57 h 296"/>
                <a:gd name="T82" fmla="*/ 287 w 351"/>
                <a:gd name="T83" fmla="*/ 53 h 296"/>
                <a:gd name="T84" fmla="*/ 279 w 351"/>
                <a:gd name="T85" fmla="*/ 51 h 296"/>
                <a:gd name="T86" fmla="*/ 8 w 351"/>
                <a:gd name="T87" fmla="*/ 51 h 296"/>
                <a:gd name="T88" fmla="*/ 0 w 351"/>
                <a:gd name="T89" fmla="*/ 51 h 296"/>
                <a:gd name="T90" fmla="*/ 0 w 351"/>
                <a:gd name="T91" fmla="*/ 43 h 296"/>
                <a:gd name="T92" fmla="*/ 0 w 351"/>
                <a:gd name="T93" fmla="*/ 8 h 296"/>
                <a:gd name="T94" fmla="*/ 0 w 351"/>
                <a:gd name="T95" fmla="*/ 0 h 296"/>
                <a:gd name="T96" fmla="*/ 8 w 351"/>
                <a:gd name="T97"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1" h="296">
                  <a:moveTo>
                    <a:pt x="8" y="0"/>
                  </a:moveTo>
                  <a:cubicBezTo>
                    <a:pt x="279" y="0"/>
                    <a:pt x="279" y="0"/>
                    <a:pt x="279" y="0"/>
                  </a:cubicBezTo>
                  <a:cubicBezTo>
                    <a:pt x="289" y="0"/>
                    <a:pt x="298" y="2"/>
                    <a:pt x="306" y="6"/>
                  </a:cubicBezTo>
                  <a:cubicBezTo>
                    <a:pt x="315" y="10"/>
                    <a:pt x="323" y="15"/>
                    <a:pt x="330" y="21"/>
                  </a:cubicBezTo>
                  <a:cubicBezTo>
                    <a:pt x="336" y="28"/>
                    <a:pt x="342" y="36"/>
                    <a:pt x="345" y="45"/>
                  </a:cubicBezTo>
                  <a:cubicBezTo>
                    <a:pt x="349" y="53"/>
                    <a:pt x="351" y="62"/>
                    <a:pt x="351" y="72"/>
                  </a:cubicBezTo>
                  <a:cubicBezTo>
                    <a:pt x="351" y="110"/>
                    <a:pt x="351" y="110"/>
                    <a:pt x="351" y="110"/>
                  </a:cubicBezTo>
                  <a:cubicBezTo>
                    <a:pt x="351" y="120"/>
                    <a:pt x="349" y="129"/>
                    <a:pt x="345" y="138"/>
                  </a:cubicBezTo>
                  <a:cubicBezTo>
                    <a:pt x="342" y="147"/>
                    <a:pt x="336" y="154"/>
                    <a:pt x="330" y="161"/>
                  </a:cubicBezTo>
                  <a:cubicBezTo>
                    <a:pt x="330" y="161"/>
                    <a:pt x="330" y="161"/>
                    <a:pt x="330" y="161"/>
                  </a:cubicBezTo>
                  <a:cubicBezTo>
                    <a:pt x="323" y="168"/>
                    <a:pt x="315" y="173"/>
                    <a:pt x="306" y="177"/>
                  </a:cubicBezTo>
                  <a:cubicBezTo>
                    <a:pt x="300" y="179"/>
                    <a:pt x="292" y="181"/>
                    <a:pt x="285" y="182"/>
                  </a:cubicBezTo>
                  <a:cubicBezTo>
                    <a:pt x="177" y="182"/>
                    <a:pt x="177" y="182"/>
                    <a:pt x="177" y="182"/>
                  </a:cubicBezTo>
                  <a:cubicBezTo>
                    <a:pt x="268" y="209"/>
                    <a:pt x="268" y="209"/>
                    <a:pt x="268" y="209"/>
                  </a:cubicBezTo>
                  <a:cubicBezTo>
                    <a:pt x="280" y="212"/>
                    <a:pt x="291" y="216"/>
                    <a:pt x="301" y="222"/>
                  </a:cubicBezTo>
                  <a:cubicBezTo>
                    <a:pt x="311" y="227"/>
                    <a:pt x="319" y="233"/>
                    <a:pt x="327" y="240"/>
                  </a:cubicBezTo>
                  <a:cubicBezTo>
                    <a:pt x="334" y="248"/>
                    <a:pt x="340" y="256"/>
                    <a:pt x="344" y="266"/>
                  </a:cubicBezTo>
                  <a:cubicBezTo>
                    <a:pt x="348" y="275"/>
                    <a:pt x="350" y="285"/>
                    <a:pt x="350" y="296"/>
                  </a:cubicBezTo>
                  <a:cubicBezTo>
                    <a:pt x="299" y="296"/>
                    <a:pt x="299" y="296"/>
                    <a:pt x="299" y="296"/>
                  </a:cubicBezTo>
                  <a:cubicBezTo>
                    <a:pt x="299" y="292"/>
                    <a:pt x="299" y="289"/>
                    <a:pt x="297" y="286"/>
                  </a:cubicBezTo>
                  <a:cubicBezTo>
                    <a:pt x="296" y="282"/>
                    <a:pt x="294" y="279"/>
                    <a:pt x="291" y="276"/>
                  </a:cubicBezTo>
                  <a:cubicBezTo>
                    <a:pt x="287" y="272"/>
                    <a:pt x="282" y="269"/>
                    <a:pt x="276" y="266"/>
                  </a:cubicBezTo>
                  <a:cubicBezTo>
                    <a:pt x="270" y="262"/>
                    <a:pt x="262" y="259"/>
                    <a:pt x="254" y="257"/>
                  </a:cubicBezTo>
                  <a:cubicBezTo>
                    <a:pt x="122" y="218"/>
                    <a:pt x="122" y="218"/>
                    <a:pt x="122" y="218"/>
                  </a:cubicBezTo>
                  <a:cubicBezTo>
                    <a:pt x="114" y="216"/>
                    <a:pt x="107" y="213"/>
                    <a:pt x="100" y="210"/>
                  </a:cubicBezTo>
                  <a:cubicBezTo>
                    <a:pt x="93" y="206"/>
                    <a:pt x="86" y="201"/>
                    <a:pt x="80" y="195"/>
                  </a:cubicBezTo>
                  <a:cubicBezTo>
                    <a:pt x="80" y="195"/>
                    <a:pt x="80" y="195"/>
                    <a:pt x="80" y="195"/>
                  </a:cubicBezTo>
                  <a:cubicBezTo>
                    <a:pt x="72" y="187"/>
                    <a:pt x="66" y="177"/>
                    <a:pt x="61" y="166"/>
                  </a:cubicBezTo>
                  <a:cubicBezTo>
                    <a:pt x="58" y="158"/>
                    <a:pt x="56" y="149"/>
                    <a:pt x="55" y="140"/>
                  </a:cubicBezTo>
                  <a:cubicBezTo>
                    <a:pt x="55" y="132"/>
                    <a:pt x="55" y="132"/>
                    <a:pt x="55" y="132"/>
                  </a:cubicBezTo>
                  <a:cubicBezTo>
                    <a:pt x="55" y="132"/>
                    <a:pt x="55" y="132"/>
                    <a:pt x="55" y="132"/>
                  </a:cubicBezTo>
                  <a:cubicBezTo>
                    <a:pt x="95" y="132"/>
                    <a:pt x="95" y="132"/>
                    <a:pt x="95" y="132"/>
                  </a:cubicBezTo>
                  <a:cubicBezTo>
                    <a:pt x="95" y="132"/>
                    <a:pt x="95" y="132"/>
                    <a:pt x="95" y="132"/>
                  </a:cubicBezTo>
                  <a:cubicBezTo>
                    <a:pt x="103" y="132"/>
                    <a:pt x="103" y="132"/>
                    <a:pt x="103" y="132"/>
                  </a:cubicBezTo>
                  <a:cubicBezTo>
                    <a:pt x="279" y="132"/>
                    <a:pt x="279" y="132"/>
                    <a:pt x="279" y="132"/>
                  </a:cubicBezTo>
                  <a:cubicBezTo>
                    <a:pt x="282" y="132"/>
                    <a:pt x="285" y="131"/>
                    <a:pt x="287" y="130"/>
                  </a:cubicBezTo>
                  <a:cubicBezTo>
                    <a:pt x="290" y="129"/>
                    <a:pt x="292" y="127"/>
                    <a:pt x="294" y="125"/>
                  </a:cubicBezTo>
                  <a:cubicBezTo>
                    <a:pt x="296" y="123"/>
                    <a:pt x="297" y="121"/>
                    <a:pt x="298" y="118"/>
                  </a:cubicBezTo>
                  <a:cubicBezTo>
                    <a:pt x="300" y="116"/>
                    <a:pt x="300" y="113"/>
                    <a:pt x="300" y="110"/>
                  </a:cubicBezTo>
                  <a:cubicBezTo>
                    <a:pt x="300" y="72"/>
                    <a:pt x="300" y="72"/>
                    <a:pt x="300" y="72"/>
                  </a:cubicBezTo>
                  <a:cubicBezTo>
                    <a:pt x="300" y="66"/>
                    <a:pt x="298" y="61"/>
                    <a:pt x="294" y="57"/>
                  </a:cubicBezTo>
                  <a:cubicBezTo>
                    <a:pt x="292" y="55"/>
                    <a:pt x="290" y="54"/>
                    <a:pt x="287" y="53"/>
                  </a:cubicBezTo>
                  <a:cubicBezTo>
                    <a:pt x="285" y="52"/>
                    <a:pt x="282" y="51"/>
                    <a:pt x="279"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8" name="Freeform 10"/>
            <p:cNvSpPr>
              <a:spLocks noEditPoints="1"/>
            </p:cNvSpPr>
            <p:nvPr userDrawn="1"/>
          </p:nvSpPr>
          <p:spPr bwMode="auto">
            <a:xfrm>
              <a:off x="1028981" y="741296"/>
              <a:ext cx="1163852" cy="1171459"/>
            </a:xfrm>
            <a:custGeom>
              <a:avLst/>
              <a:gdLst>
                <a:gd name="T0" fmla="*/ 302 w 604"/>
                <a:gd name="T1" fmla="*/ 0 h 604"/>
                <a:gd name="T2" fmla="*/ 604 w 604"/>
                <a:gd name="T3" fmla="*/ 302 h 604"/>
                <a:gd name="T4" fmla="*/ 302 w 604"/>
                <a:gd name="T5" fmla="*/ 604 h 604"/>
                <a:gd name="T6" fmla="*/ 297 w 604"/>
                <a:gd name="T7" fmla="*/ 604 h 604"/>
                <a:gd name="T8" fmla="*/ 297 w 604"/>
                <a:gd name="T9" fmla="*/ 477 h 604"/>
                <a:gd name="T10" fmla="*/ 297 w 604"/>
                <a:gd name="T11" fmla="*/ 477 h 604"/>
                <a:gd name="T12" fmla="*/ 297 w 604"/>
                <a:gd name="T13" fmla="*/ 477 h 604"/>
                <a:gd name="T14" fmla="*/ 298 w 604"/>
                <a:gd name="T15" fmla="*/ 477 h 604"/>
                <a:gd name="T16" fmla="*/ 298 w 604"/>
                <a:gd name="T17" fmla="*/ 477 h 604"/>
                <a:gd name="T18" fmla="*/ 298 w 604"/>
                <a:gd name="T19" fmla="*/ 477 h 604"/>
                <a:gd name="T20" fmla="*/ 354 w 604"/>
                <a:gd name="T21" fmla="*/ 454 h 604"/>
                <a:gd name="T22" fmla="*/ 375 w 604"/>
                <a:gd name="T23" fmla="*/ 416 h 604"/>
                <a:gd name="T24" fmla="*/ 413 w 604"/>
                <a:gd name="T25" fmla="*/ 285 h 604"/>
                <a:gd name="T26" fmla="*/ 434 w 604"/>
                <a:gd name="T27" fmla="*/ 245 h 604"/>
                <a:gd name="T28" fmla="*/ 460 w 604"/>
                <a:gd name="T29" fmla="*/ 234 h 604"/>
                <a:gd name="T30" fmla="*/ 497 w 604"/>
                <a:gd name="T31" fmla="*/ 234 h 604"/>
                <a:gd name="T32" fmla="*/ 497 w 604"/>
                <a:gd name="T33" fmla="*/ 200 h 604"/>
                <a:gd name="T34" fmla="*/ 460 w 604"/>
                <a:gd name="T35" fmla="*/ 200 h 604"/>
                <a:gd name="T36" fmla="*/ 410 w 604"/>
                <a:gd name="T37" fmla="*/ 221 h 604"/>
                <a:gd name="T38" fmla="*/ 380 w 604"/>
                <a:gd name="T39" fmla="*/ 275 h 604"/>
                <a:gd name="T40" fmla="*/ 342 w 604"/>
                <a:gd name="T41" fmla="*/ 406 h 604"/>
                <a:gd name="T42" fmla="*/ 329 w 604"/>
                <a:gd name="T43" fmla="*/ 429 h 604"/>
                <a:gd name="T44" fmla="*/ 298 w 604"/>
                <a:gd name="T45" fmla="*/ 443 h 604"/>
                <a:gd name="T46" fmla="*/ 297 w 604"/>
                <a:gd name="T47" fmla="*/ 443 h 604"/>
                <a:gd name="T48" fmla="*/ 297 w 604"/>
                <a:gd name="T49" fmla="*/ 0 h 604"/>
                <a:gd name="T50" fmla="*/ 302 w 604"/>
                <a:gd name="T51" fmla="*/ 0 h 604"/>
                <a:gd name="T52" fmla="*/ 297 w 604"/>
                <a:gd name="T53" fmla="*/ 604 h 604"/>
                <a:gd name="T54" fmla="*/ 0 w 604"/>
                <a:gd name="T55" fmla="*/ 302 h 604"/>
                <a:gd name="T56" fmla="*/ 297 w 604"/>
                <a:gd name="T57" fmla="*/ 0 h 604"/>
                <a:gd name="T58" fmla="*/ 297 w 604"/>
                <a:gd name="T59" fmla="*/ 443 h 604"/>
                <a:gd name="T60" fmla="*/ 265 w 604"/>
                <a:gd name="T61" fmla="*/ 429 h 604"/>
                <a:gd name="T62" fmla="*/ 252 w 604"/>
                <a:gd name="T63" fmla="*/ 406 h 604"/>
                <a:gd name="T64" fmla="*/ 214 w 604"/>
                <a:gd name="T65" fmla="*/ 275 h 604"/>
                <a:gd name="T66" fmla="*/ 184 w 604"/>
                <a:gd name="T67" fmla="*/ 221 h 604"/>
                <a:gd name="T68" fmla="*/ 134 w 604"/>
                <a:gd name="T69" fmla="*/ 200 h 604"/>
                <a:gd name="T70" fmla="*/ 97 w 604"/>
                <a:gd name="T71" fmla="*/ 200 h 604"/>
                <a:gd name="T72" fmla="*/ 97 w 604"/>
                <a:gd name="T73" fmla="*/ 234 h 604"/>
                <a:gd name="T74" fmla="*/ 134 w 604"/>
                <a:gd name="T75" fmla="*/ 234 h 604"/>
                <a:gd name="T76" fmla="*/ 160 w 604"/>
                <a:gd name="T77" fmla="*/ 245 h 604"/>
                <a:gd name="T78" fmla="*/ 181 w 604"/>
                <a:gd name="T79" fmla="*/ 285 h 604"/>
                <a:gd name="T80" fmla="*/ 219 w 604"/>
                <a:gd name="T81" fmla="*/ 416 h 604"/>
                <a:gd name="T82" fmla="*/ 240 w 604"/>
                <a:gd name="T83" fmla="*/ 454 h 604"/>
                <a:gd name="T84" fmla="*/ 297 w 604"/>
                <a:gd name="T85" fmla="*/ 477 h 604"/>
                <a:gd name="T86" fmla="*/ 297 w 604"/>
                <a:gd name="T87" fmla="*/ 6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4" h="604">
                  <a:moveTo>
                    <a:pt x="302" y="0"/>
                  </a:moveTo>
                  <a:cubicBezTo>
                    <a:pt x="468" y="0"/>
                    <a:pt x="604" y="135"/>
                    <a:pt x="604" y="302"/>
                  </a:cubicBezTo>
                  <a:cubicBezTo>
                    <a:pt x="604" y="469"/>
                    <a:pt x="468" y="604"/>
                    <a:pt x="302" y="604"/>
                  </a:cubicBezTo>
                  <a:cubicBezTo>
                    <a:pt x="300" y="604"/>
                    <a:pt x="299" y="604"/>
                    <a:pt x="297" y="604"/>
                  </a:cubicBezTo>
                  <a:cubicBezTo>
                    <a:pt x="297" y="477"/>
                    <a:pt x="297" y="477"/>
                    <a:pt x="297" y="477"/>
                  </a:cubicBezTo>
                  <a:cubicBezTo>
                    <a:pt x="297" y="477"/>
                    <a:pt x="297" y="477"/>
                    <a:pt x="297" y="477"/>
                  </a:cubicBezTo>
                  <a:cubicBezTo>
                    <a:pt x="297" y="477"/>
                    <a:pt x="297" y="477"/>
                    <a:pt x="297" y="477"/>
                  </a:cubicBezTo>
                  <a:cubicBezTo>
                    <a:pt x="298" y="477"/>
                    <a:pt x="298" y="477"/>
                    <a:pt x="298" y="477"/>
                  </a:cubicBezTo>
                  <a:cubicBezTo>
                    <a:pt x="298" y="477"/>
                    <a:pt x="298" y="477"/>
                    <a:pt x="298" y="477"/>
                  </a:cubicBezTo>
                  <a:cubicBezTo>
                    <a:pt x="298" y="477"/>
                    <a:pt x="298" y="477"/>
                    <a:pt x="298" y="477"/>
                  </a:cubicBezTo>
                  <a:cubicBezTo>
                    <a:pt x="320" y="477"/>
                    <a:pt x="339" y="468"/>
                    <a:pt x="354" y="454"/>
                  </a:cubicBezTo>
                  <a:cubicBezTo>
                    <a:pt x="364" y="443"/>
                    <a:pt x="371" y="431"/>
                    <a:pt x="375" y="416"/>
                  </a:cubicBezTo>
                  <a:cubicBezTo>
                    <a:pt x="413" y="285"/>
                    <a:pt x="413" y="285"/>
                    <a:pt x="413" y="285"/>
                  </a:cubicBezTo>
                  <a:cubicBezTo>
                    <a:pt x="418" y="269"/>
                    <a:pt x="425" y="255"/>
                    <a:pt x="434" y="245"/>
                  </a:cubicBezTo>
                  <a:cubicBezTo>
                    <a:pt x="441" y="238"/>
                    <a:pt x="449" y="234"/>
                    <a:pt x="460" y="234"/>
                  </a:cubicBezTo>
                  <a:cubicBezTo>
                    <a:pt x="497" y="234"/>
                    <a:pt x="497" y="234"/>
                    <a:pt x="497" y="234"/>
                  </a:cubicBezTo>
                  <a:cubicBezTo>
                    <a:pt x="497" y="200"/>
                    <a:pt x="497" y="200"/>
                    <a:pt x="497" y="200"/>
                  </a:cubicBezTo>
                  <a:cubicBezTo>
                    <a:pt x="460" y="200"/>
                    <a:pt x="460" y="200"/>
                    <a:pt x="460" y="200"/>
                  </a:cubicBezTo>
                  <a:cubicBezTo>
                    <a:pt x="439" y="200"/>
                    <a:pt x="423" y="208"/>
                    <a:pt x="410" y="221"/>
                  </a:cubicBezTo>
                  <a:cubicBezTo>
                    <a:pt x="396" y="235"/>
                    <a:pt x="386" y="255"/>
                    <a:pt x="380" y="275"/>
                  </a:cubicBezTo>
                  <a:cubicBezTo>
                    <a:pt x="368" y="319"/>
                    <a:pt x="355" y="363"/>
                    <a:pt x="342" y="406"/>
                  </a:cubicBezTo>
                  <a:cubicBezTo>
                    <a:pt x="339" y="415"/>
                    <a:pt x="335" y="423"/>
                    <a:pt x="329" y="429"/>
                  </a:cubicBezTo>
                  <a:cubicBezTo>
                    <a:pt x="321" y="437"/>
                    <a:pt x="310" y="443"/>
                    <a:pt x="298" y="443"/>
                  </a:cubicBezTo>
                  <a:cubicBezTo>
                    <a:pt x="297" y="443"/>
                    <a:pt x="297" y="443"/>
                    <a:pt x="297" y="443"/>
                  </a:cubicBezTo>
                  <a:cubicBezTo>
                    <a:pt x="297" y="0"/>
                    <a:pt x="297" y="0"/>
                    <a:pt x="297" y="0"/>
                  </a:cubicBezTo>
                  <a:cubicBezTo>
                    <a:pt x="299" y="0"/>
                    <a:pt x="300" y="0"/>
                    <a:pt x="302" y="0"/>
                  </a:cubicBezTo>
                  <a:close/>
                  <a:moveTo>
                    <a:pt x="297" y="604"/>
                  </a:moveTo>
                  <a:cubicBezTo>
                    <a:pt x="133" y="601"/>
                    <a:pt x="0" y="467"/>
                    <a:pt x="0" y="302"/>
                  </a:cubicBezTo>
                  <a:cubicBezTo>
                    <a:pt x="0" y="137"/>
                    <a:pt x="133" y="3"/>
                    <a:pt x="297" y="0"/>
                  </a:cubicBezTo>
                  <a:cubicBezTo>
                    <a:pt x="297" y="443"/>
                    <a:pt x="297" y="443"/>
                    <a:pt x="297" y="443"/>
                  </a:cubicBezTo>
                  <a:cubicBezTo>
                    <a:pt x="285" y="442"/>
                    <a:pt x="273" y="437"/>
                    <a:pt x="265" y="429"/>
                  </a:cubicBezTo>
                  <a:cubicBezTo>
                    <a:pt x="259" y="423"/>
                    <a:pt x="255" y="415"/>
                    <a:pt x="252" y="406"/>
                  </a:cubicBezTo>
                  <a:cubicBezTo>
                    <a:pt x="239" y="363"/>
                    <a:pt x="227" y="319"/>
                    <a:pt x="214" y="275"/>
                  </a:cubicBezTo>
                  <a:cubicBezTo>
                    <a:pt x="208" y="255"/>
                    <a:pt x="198" y="235"/>
                    <a:pt x="184" y="221"/>
                  </a:cubicBezTo>
                  <a:cubicBezTo>
                    <a:pt x="171" y="208"/>
                    <a:pt x="155" y="200"/>
                    <a:pt x="134" y="200"/>
                  </a:cubicBezTo>
                  <a:cubicBezTo>
                    <a:pt x="97" y="200"/>
                    <a:pt x="97" y="200"/>
                    <a:pt x="97" y="200"/>
                  </a:cubicBezTo>
                  <a:cubicBezTo>
                    <a:pt x="97" y="234"/>
                    <a:pt x="97" y="234"/>
                    <a:pt x="97" y="234"/>
                  </a:cubicBezTo>
                  <a:cubicBezTo>
                    <a:pt x="134" y="234"/>
                    <a:pt x="134" y="234"/>
                    <a:pt x="134" y="234"/>
                  </a:cubicBezTo>
                  <a:cubicBezTo>
                    <a:pt x="145" y="234"/>
                    <a:pt x="153" y="238"/>
                    <a:pt x="160" y="245"/>
                  </a:cubicBezTo>
                  <a:cubicBezTo>
                    <a:pt x="170" y="255"/>
                    <a:pt x="176" y="269"/>
                    <a:pt x="181" y="285"/>
                  </a:cubicBezTo>
                  <a:cubicBezTo>
                    <a:pt x="219" y="416"/>
                    <a:pt x="219" y="416"/>
                    <a:pt x="219" y="416"/>
                  </a:cubicBezTo>
                  <a:cubicBezTo>
                    <a:pt x="223" y="431"/>
                    <a:pt x="230" y="443"/>
                    <a:pt x="240" y="454"/>
                  </a:cubicBezTo>
                  <a:cubicBezTo>
                    <a:pt x="255" y="468"/>
                    <a:pt x="275" y="477"/>
                    <a:pt x="297" y="477"/>
                  </a:cubicBezTo>
                  <a:lnTo>
                    <a:pt x="297" y="60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1_Title &amp; Subtitle copy 3">
    <p:spTree>
      <p:nvGrpSpPr>
        <p:cNvPr id="1" name=""/>
        <p:cNvGrpSpPr/>
        <p:nvPr/>
      </p:nvGrpSpPr>
      <p:grpSpPr>
        <a:xfrm>
          <a:off x="0" y="0"/>
          <a:ext cx="0" cy="0"/>
          <a:chOff x="0" y="0"/>
          <a:chExt cx="0" cy="0"/>
        </a:xfrm>
      </p:grpSpPr>
      <p:sp>
        <p:nvSpPr>
          <p:cNvPr id="14" name="Freeform 5"/>
          <p:cNvSpPr>
            <a:spLocks/>
          </p:cNvSpPr>
          <p:nvPr userDrawn="1"/>
        </p:nvSpPr>
        <p:spPr bwMode="auto">
          <a:xfrm>
            <a:off x="-1135057" y="4138860"/>
            <a:ext cx="14179550" cy="9882188"/>
          </a:xfrm>
          <a:custGeom>
            <a:avLst/>
            <a:gdLst>
              <a:gd name="T0" fmla="*/ 3776 w 3778"/>
              <a:gd name="T1" fmla="*/ 324 h 2632"/>
              <a:gd name="T2" fmla="*/ 3429 w 3778"/>
              <a:gd name="T3" fmla="*/ 324 h 2632"/>
              <a:gd name="T4" fmla="*/ 3183 w 3778"/>
              <a:gd name="T5" fmla="*/ 428 h 2632"/>
              <a:gd name="T6" fmla="*/ 2985 w 3778"/>
              <a:gd name="T7" fmla="*/ 808 h 2632"/>
              <a:gd name="T8" fmla="*/ 2626 w 3778"/>
              <a:gd name="T9" fmla="*/ 2052 h 2632"/>
              <a:gd name="T10" fmla="*/ 2428 w 3778"/>
              <a:gd name="T11" fmla="*/ 2414 h 2632"/>
              <a:gd name="T12" fmla="*/ 1899 w 3778"/>
              <a:gd name="T13" fmla="*/ 2632 h 2632"/>
              <a:gd name="T14" fmla="*/ 1890 w 3778"/>
              <a:gd name="T15" fmla="*/ 2632 h 2632"/>
              <a:gd name="T16" fmla="*/ 1352 w 3778"/>
              <a:gd name="T17" fmla="*/ 2413 h 2632"/>
              <a:gd name="T18" fmla="*/ 1153 w 3778"/>
              <a:gd name="T19" fmla="*/ 2052 h 2632"/>
              <a:gd name="T20" fmla="*/ 795 w 3778"/>
              <a:gd name="T21" fmla="*/ 807 h 2632"/>
              <a:gd name="T22" fmla="*/ 596 w 3778"/>
              <a:gd name="T23" fmla="*/ 428 h 2632"/>
              <a:gd name="T24" fmla="*/ 351 w 3778"/>
              <a:gd name="T25" fmla="*/ 324 h 2632"/>
              <a:gd name="T26" fmla="*/ 0 w 3778"/>
              <a:gd name="T27" fmla="*/ 324 h 2632"/>
              <a:gd name="T28" fmla="*/ 0 w 3778"/>
              <a:gd name="T29" fmla="*/ 0 h 2632"/>
              <a:gd name="T30" fmla="*/ 351 w 3778"/>
              <a:gd name="T31" fmla="*/ 0 h 2632"/>
              <a:gd name="T32" fmla="*/ 823 w 3778"/>
              <a:gd name="T33" fmla="*/ 199 h 2632"/>
              <a:gd name="T34" fmla="*/ 1106 w 3778"/>
              <a:gd name="T35" fmla="*/ 712 h 2632"/>
              <a:gd name="T36" fmla="*/ 1465 w 3778"/>
              <a:gd name="T37" fmla="*/ 1957 h 2632"/>
              <a:gd name="T38" fmla="*/ 1588 w 3778"/>
              <a:gd name="T39" fmla="*/ 2175 h 2632"/>
              <a:gd name="T40" fmla="*/ 1890 w 3778"/>
              <a:gd name="T41" fmla="*/ 2308 h 2632"/>
              <a:gd name="T42" fmla="*/ 1899 w 3778"/>
              <a:gd name="T43" fmla="*/ 2308 h 2632"/>
              <a:gd name="T44" fmla="*/ 2192 w 3778"/>
              <a:gd name="T45" fmla="*/ 2175 h 2632"/>
              <a:gd name="T46" fmla="*/ 2315 w 3778"/>
              <a:gd name="T47" fmla="*/ 1957 h 2632"/>
              <a:gd name="T48" fmla="*/ 2673 w 3778"/>
              <a:gd name="T49" fmla="*/ 712 h 2632"/>
              <a:gd name="T50" fmla="*/ 2957 w 3778"/>
              <a:gd name="T51" fmla="*/ 199 h 2632"/>
              <a:gd name="T52" fmla="*/ 3429 w 3778"/>
              <a:gd name="T53" fmla="*/ 0 h 2632"/>
              <a:gd name="T54" fmla="*/ 3776 w 3778"/>
              <a:gd name="T55" fmla="*/ 0 h 2632"/>
              <a:gd name="T56" fmla="*/ 3776 w 3778"/>
              <a:gd name="T57" fmla="*/ 324 h 2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78" h="2632">
                <a:moveTo>
                  <a:pt x="3776" y="324"/>
                </a:moveTo>
                <a:cubicBezTo>
                  <a:pt x="3776" y="324"/>
                  <a:pt x="3778" y="324"/>
                  <a:pt x="3429" y="324"/>
                </a:cubicBezTo>
                <a:cubicBezTo>
                  <a:pt x="3325" y="324"/>
                  <a:pt x="3249" y="361"/>
                  <a:pt x="3183" y="428"/>
                </a:cubicBezTo>
                <a:cubicBezTo>
                  <a:pt x="3098" y="523"/>
                  <a:pt x="3032" y="656"/>
                  <a:pt x="2985" y="808"/>
                </a:cubicBezTo>
                <a:cubicBezTo>
                  <a:pt x="2985" y="808"/>
                  <a:pt x="2985" y="808"/>
                  <a:pt x="2626" y="2052"/>
                </a:cubicBezTo>
                <a:cubicBezTo>
                  <a:pt x="2588" y="2195"/>
                  <a:pt x="2522" y="2309"/>
                  <a:pt x="2428" y="2414"/>
                </a:cubicBezTo>
                <a:cubicBezTo>
                  <a:pt x="2286" y="2547"/>
                  <a:pt x="2107" y="2632"/>
                  <a:pt x="1899" y="2632"/>
                </a:cubicBezTo>
                <a:cubicBezTo>
                  <a:pt x="1899" y="2632"/>
                  <a:pt x="1899" y="2632"/>
                  <a:pt x="1890" y="2632"/>
                </a:cubicBezTo>
                <a:cubicBezTo>
                  <a:pt x="1682" y="2632"/>
                  <a:pt x="1493" y="2546"/>
                  <a:pt x="1352" y="2413"/>
                </a:cubicBezTo>
                <a:cubicBezTo>
                  <a:pt x="1257" y="2309"/>
                  <a:pt x="1191" y="2195"/>
                  <a:pt x="1153" y="2052"/>
                </a:cubicBezTo>
                <a:cubicBezTo>
                  <a:pt x="1153" y="2052"/>
                  <a:pt x="1153" y="2052"/>
                  <a:pt x="795" y="807"/>
                </a:cubicBezTo>
                <a:cubicBezTo>
                  <a:pt x="747" y="655"/>
                  <a:pt x="691" y="523"/>
                  <a:pt x="596" y="428"/>
                </a:cubicBezTo>
                <a:cubicBezTo>
                  <a:pt x="530" y="361"/>
                  <a:pt x="455" y="324"/>
                  <a:pt x="351" y="324"/>
                </a:cubicBezTo>
                <a:cubicBezTo>
                  <a:pt x="351" y="324"/>
                  <a:pt x="352" y="324"/>
                  <a:pt x="0" y="324"/>
                </a:cubicBezTo>
                <a:cubicBezTo>
                  <a:pt x="0" y="324"/>
                  <a:pt x="0" y="324"/>
                  <a:pt x="0" y="0"/>
                </a:cubicBezTo>
                <a:cubicBezTo>
                  <a:pt x="0" y="0"/>
                  <a:pt x="2" y="0"/>
                  <a:pt x="351" y="0"/>
                </a:cubicBezTo>
                <a:cubicBezTo>
                  <a:pt x="549" y="0"/>
                  <a:pt x="700" y="76"/>
                  <a:pt x="823" y="199"/>
                </a:cubicBezTo>
                <a:cubicBezTo>
                  <a:pt x="955" y="332"/>
                  <a:pt x="1049" y="522"/>
                  <a:pt x="1106" y="712"/>
                </a:cubicBezTo>
                <a:cubicBezTo>
                  <a:pt x="1229" y="1131"/>
                  <a:pt x="1342" y="1549"/>
                  <a:pt x="1465" y="1957"/>
                </a:cubicBezTo>
                <a:cubicBezTo>
                  <a:pt x="1493" y="2043"/>
                  <a:pt x="1531" y="2118"/>
                  <a:pt x="1588" y="2175"/>
                </a:cubicBezTo>
                <a:cubicBezTo>
                  <a:pt x="1663" y="2251"/>
                  <a:pt x="1776" y="2300"/>
                  <a:pt x="1890" y="2308"/>
                </a:cubicBezTo>
                <a:cubicBezTo>
                  <a:pt x="1890" y="2308"/>
                  <a:pt x="1890" y="2308"/>
                  <a:pt x="1899" y="2308"/>
                </a:cubicBezTo>
                <a:cubicBezTo>
                  <a:pt x="2012" y="2308"/>
                  <a:pt x="2116" y="2251"/>
                  <a:pt x="2192" y="2175"/>
                </a:cubicBezTo>
                <a:cubicBezTo>
                  <a:pt x="2248" y="2118"/>
                  <a:pt x="2286" y="2043"/>
                  <a:pt x="2315" y="1957"/>
                </a:cubicBezTo>
                <a:cubicBezTo>
                  <a:pt x="2437" y="1548"/>
                  <a:pt x="2560" y="1130"/>
                  <a:pt x="2673" y="712"/>
                </a:cubicBezTo>
                <a:cubicBezTo>
                  <a:pt x="2730" y="522"/>
                  <a:pt x="2824" y="332"/>
                  <a:pt x="2957" y="199"/>
                </a:cubicBezTo>
                <a:cubicBezTo>
                  <a:pt x="3079" y="76"/>
                  <a:pt x="3230" y="0"/>
                  <a:pt x="3429" y="0"/>
                </a:cubicBezTo>
                <a:cubicBezTo>
                  <a:pt x="3429" y="0"/>
                  <a:pt x="3428" y="0"/>
                  <a:pt x="3776" y="0"/>
                </a:cubicBezTo>
                <a:cubicBezTo>
                  <a:pt x="3776" y="0"/>
                  <a:pt x="3776" y="0"/>
                  <a:pt x="3776" y="324"/>
                </a:cubicBezTo>
                <a:close/>
              </a:path>
            </a:pathLst>
          </a:custGeom>
          <a:gradFill flip="none" rotWithShape="1">
            <a:gsLst>
              <a:gs pos="100000">
                <a:srgbClr val="00517F"/>
              </a:gs>
              <a:gs pos="0">
                <a:srgbClr val="001E2F"/>
              </a:gs>
            </a:gsLst>
            <a:lin ang="1200000" scaled="0"/>
            <a:tileRect/>
          </a:gradFill>
          <a:ln w="30163" cap="flat">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drop.png"/>
          <p:cNvSpPr>
            <a:spLocks noGrp="1"/>
          </p:cNvSpPr>
          <p:nvPr>
            <p:ph type="pic" sz="half" idx="13"/>
          </p:nvPr>
        </p:nvSpPr>
        <p:spPr>
          <a:xfrm>
            <a:off x="1761691" y="1503759"/>
            <a:ext cx="8386054" cy="10708627"/>
          </a:xfrm>
          <a:prstGeom prst="rect">
            <a:avLst/>
          </a:prstGeom>
          <a:solidFill>
            <a:schemeClr val="bg1">
              <a:lumMod val="85000"/>
            </a:schemeClr>
          </a:solidFill>
        </p:spPr>
        <p:txBody>
          <a:bodyPr lIns="91439" tIns="45719" rIns="91439" bIns="45719">
            <a:noAutofit/>
          </a:bodyPr>
          <a:lstStyle/>
          <a:p>
            <a:endParaRPr/>
          </a:p>
        </p:txBody>
      </p:sp>
      <p:sp>
        <p:nvSpPr>
          <p:cNvPr id="13" name="Freeform 10"/>
          <p:cNvSpPr>
            <a:spLocks noEditPoints="1"/>
          </p:cNvSpPr>
          <p:nvPr userDrawn="1"/>
        </p:nvSpPr>
        <p:spPr bwMode="auto">
          <a:xfrm>
            <a:off x="656287" y="597966"/>
            <a:ext cx="599783" cy="603703"/>
          </a:xfrm>
          <a:custGeom>
            <a:avLst/>
            <a:gdLst>
              <a:gd name="T0" fmla="*/ 302 w 604"/>
              <a:gd name="T1" fmla="*/ 0 h 604"/>
              <a:gd name="T2" fmla="*/ 604 w 604"/>
              <a:gd name="T3" fmla="*/ 302 h 604"/>
              <a:gd name="T4" fmla="*/ 302 w 604"/>
              <a:gd name="T5" fmla="*/ 604 h 604"/>
              <a:gd name="T6" fmla="*/ 297 w 604"/>
              <a:gd name="T7" fmla="*/ 604 h 604"/>
              <a:gd name="T8" fmla="*/ 297 w 604"/>
              <a:gd name="T9" fmla="*/ 477 h 604"/>
              <a:gd name="T10" fmla="*/ 297 w 604"/>
              <a:gd name="T11" fmla="*/ 477 h 604"/>
              <a:gd name="T12" fmla="*/ 297 w 604"/>
              <a:gd name="T13" fmla="*/ 477 h 604"/>
              <a:gd name="T14" fmla="*/ 298 w 604"/>
              <a:gd name="T15" fmla="*/ 477 h 604"/>
              <a:gd name="T16" fmla="*/ 298 w 604"/>
              <a:gd name="T17" fmla="*/ 477 h 604"/>
              <a:gd name="T18" fmla="*/ 298 w 604"/>
              <a:gd name="T19" fmla="*/ 477 h 604"/>
              <a:gd name="T20" fmla="*/ 354 w 604"/>
              <a:gd name="T21" fmla="*/ 454 h 604"/>
              <a:gd name="T22" fmla="*/ 375 w 604"/>
              <a:gd name="T23" fmla="*/ 416 h 604"/>
              <a:gd name="T24" fmla="*/ 413 w 604"/>
              <a:gd name="T25" fmla="*/ 285 h 604"/>
              <a:gd name="T26" fmla="*/ 434 w 604"/>
              <a:gd name="T27" fmla="*/ 245 h 604"/>
              <a:gd name="T28" fmla="*/ 460 w 604"/>
              <a:gd name="T29" fmla="*/ 234 h 604"/>
              <a:gd name="T30" fmla="*/ 497 w 604"/>
              <a:gd name="T31" fmla="*/ 234 h 604"/>
              <a:gd name="T32" fmla="*/ 497 w 604"/>
              <a:gd name="T33" fmla="*/ 200 h 604"/>
              <a:gd name="T34" fmla="*/ 460 w 604"/>
              <a:gd name="T35" fmla="*/ 200 h 604"/>
              <a:gd name="T36" fmla="*/ 410 w 604"/>
              <a:gd name="T37" fmla="*/ 221 h 604"/>
              <a:gd name="T38" fmla="*/ 380 w 604"/>
              <a:gd name="T39" fmla="*/ 275 h 604"/>
              <a:gd name="T40" fmla="*/ 342 w 604"/>
              <a:gd name="T41" fmla="*/ 406 h 604"/>
              <a:gd name="T42" fmla="*/ 329 w 604"/>
              <a:gd name="T43" fmla="*/ 429 h 604"/>
              <a:gd name="T44" fmla="*/ 298 w 604"/>
              <a:gd name="T45" fmla="*/ 443 h 604"/>
              <a:gd name="T46" fmla="*/ 297 w 604"/>
              <a:gd name="T47" fmla="*/ 443 h 604"/>
              <a:gd name="T48" fmla="*/ 297 w 604"/>
              <a:gd name="T49" fmla="*/ 0 h 604"/>
              <a:gd name="T50" fmla="*/ 302 w 604"/>
              <a:gd name="T51" fmla="*/ 0 h 604"/>
              <a:gd name="T52" fmla="*/ 297 w 604"/>
              <a:gd name="T53" fmla="*/ 604 h 604"/>
              <a:gd name="T54" fmla="*/ 0 w 604"/>
              <a:gd name="T55" fmla="*/ 302 h 604"/>
              <a:gd name="T56" fmla="*/ 297 w 604"/>
              <a:gd name="T57" fmla="*/ 0 h 604"/>
              <a:gd name="T58" fmla="*/ 297 w 604"/>
              <a:gd name="T59" fmla="*/ 443 h 604"/>
              <a:gd name="T60" fmla="*/ 265 w 604"/>
              <a:gd name="T61" fmla="*/ 429 h 604"/>
              <a:gd name="T62" fmla="*/ 252 w 604"/>
              <a:gd name="T63" fmla="*/ 406 h 604"/>
              <a:gd name="T64" fmla="*/ 214 w 604"/>
              <a:gd name="T65" fmla="*/ 275 h 604"/>
              <a:gd name="T66" fmla="*/ 184 w 604"/>
              <a:gd name="T67" fmla="*/ 221 h 604"/>
              <a:gd name="T68" fmla="*/ 134 w 604"/>
              <a:gd name="T69" fmla="*/ 200 h 604"/>
              <a:gd name="T70" fmla="*/ 97 w 604"/>
              <a:gd name="T71" fmla="*/ 200 h 604"/>
              <a:gd name="T72" fmla="*/ 97 w 604"/>
              <a:gd name="T73" fmla="*/ 234 h 604"/>
              <a:gd name="T74" fmla="*/ 134 w 604"/>
              <a:gd name="T75" fmla="*/ 234 h 604"/>
              <a:gd name="T76" fmla="*/ 160 w 604"/>
              <a:gd name="T77" fmla="*/ 245 h 604"/>
              <a:gd name="T78" fmla="*/ 181 w 604"/>
              <a:gd name="T79" fmla="*/ 285 h 604"/>
              <a:gd name="T80" fmla="*/ 219 w 604"/>
              <a:gd name="T81" fmla="*/ 416 h 604"/>
              <a:gd name="T82" fmla="*/ 240 w 604"/>
              <a:gd name="T83" fmla="*/ 454 h 604"/>
              <a:gd name="T84" fmla="*/ 297 w 604"/>
              <a:gd name="T85" fmla="*/ 477 h 604"/>
              <a:gd name="T86" fmla="*/ 297 w 604"/>
              <a:gd name="T87" fmla="*/ 6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4" h="604">
                <a:moveTo>
                  <a:pt x="302" y="0"/>
                </a:moveTo>
                <a:cubicBezTo>
                  <a:pt x="468" y="0"/>
                  <a:pt x="604" y="135"/>
                  <a:pt x="604" y="302"/>
                </a:cubicBezTo>
                <a:cubicBezTo>
                  <a:pt x="604" y="469"/>
                  <a:pt x="468" y="604"/>
                  <a:pt x="302" y="604"/>
                </a:cubicBezTo>
                <a:cubicBezTo>
                  <a:pt x="300" y="604"/>
                  <a:pt x="299" y="604"/>
                  <a:pt x="297" y="604"/>
                </a:cubicBezTo>
                <a:cubicBezTo>
                  <a:pt x="297" y="477"/>
                  <a:pt x="297" y="477"/>
                  <a:pt x="297" y="477"/>
                </a:cubicBezTo>
                <a:cubicBezTo>
                  <a:pt x="297" y="477"/>
                  <a:pt x="297" y="477"/>
                  <a:pt x="297" y="477"/>
                </a:cubicBezTo>
                <a:cubicBezTo>
                  <a:pt x="297" y="477"/>
                  <a:pt x="297" y="477"/>
                  <a:pt x="297" y="477"/>
                </a:cubicBezTo>
                <a:cubicBezTo>
                  <a:pt x="298" y="477"/>
                  <a:pt x="298" y="477"/>
                  <a:pt x="298" y="477"/>
                </a:cubicBezTo>
                <a:cubicBezTo>
                  <a:pt x="298" y="477"/>
                  <a:pt x="298" y="477"/>
                  <a:pt x="298" y="477"/>
                </a:cubicBezTo>
                <a:cubicBezTo>
                  <a:pt x="298" y="477"/>
                  <a:pt x="298" y="477"/>
                  <a:pt x="298" y="477"/>
                </a:cubicBezTo>
                <a:cubicBezTo>
                  <a:pt x="320" y="477"/>
                  <a:pt x="339" y="468"/>
                  <a:pt x="354" y="454"/>
                </a:cubicBezTo>
                <a:cubicBezTo>
                  <a:pt x="364" y="443"/>
                  <a:pt x="371" y="431"/>
                  <a:pt x="375" y="416"/>
                </a:cubicBezTo>
                <a:cubicBezTo>
                  <a:pt x="413" y="285"/>
                  <a:pt x="413" y="285"/>
                  <a:pt x="413" y="285"/>
                </a:cubicBezTo>
                <a:cubicBezTo>
                  <a:pt x="418" y="269"/>
                  <a:pt x="425" y="255"/>
                  <a:pt x="434" y="245"/>
                </a:cubicBezTo>
                <a:cubicBezTo>
                  <a:pt x="441" y="238"/>
                  <a:pt x="449" y="234"/>
                  <a:pt x="460" y="234"/>
                </a:cubicBezTo>
                <a:cubicBezTo>
                  <a:pt x="497" y="234"/>
                  <a:pt x="497" y="234"/>
                  <a:pt x="497" y="234"/>
                </a:cubicBezTo>
                <a:cubicBezTo>
                  <a:pt x="497" y="200"/>
                  <a:pt x="497" y="200"/>
                  <a:pt x="497" y="200"/>
                </a:cubicBezTo>
                <a:cubicBezTo>
                  <a:pt x="460" y="200"/>
                  <a:pt x="460" y="200"/>
                  <a:pt x="460" y="200"/>
                </a:cubicBezTo>
                <a:cubicBezTo>
                  <a:pt x="439" y="200"/>
                  <a:pt x="423" y="208"/>
                  <a:pt x="410" y="221"/>
                </a:cubicBezTo>
                <a:cubicBezTo>
                  <a:pt x="396" y="235"/>
                  <a:pt x="386" y="255"/>
                  <a:pt x="380" y="275"/>
                </a:cubicBezTo>
                <a:cubicBezTo>
                  <a:pt x="368" y="319"/>
                  <a:pt x="355" y="363"/>
                  <a:pt x="342" y="406"/>
                </a:cubicBezTo>
                <a:cubicBezTo>
                  <a:pt x="339" y="415"/>
                  <a:pt x="335" y="423"/>
                  <a:pt x="329" y="429"/>
                </a:cubicBezTo>
                <a:cubicBezTo>
                  <a:pt x="321" y="437"/>
                  <a:pt x="310" y="443"/>
                  <a:pt x="298" y="443"/>
                </a:cubicBezTo>
                <a:cubicBezTo>
                  <a:pt x="297" y="443"/>
                  <a:pt x="297" y="443"/>
                  <a:pt x="297" y="443"/>
                </a:cubicBezTo>
                <a:cubicBezTo>
                  <a:pt x="297" y="0"/>
                  <a:pt x="297" y="0"/>
                  <a:pt x="297" y="0"/>
                </a:cubicBezTo>
                <a:cubicBezTo>
                  <a:pt x="299" y="0"/>
                  <a:pt x="300" y="0"/>
                  <a:pt x="302" y="0"/>
                </a:cubicBezTo>
                <a:close/>
                <a:moveTo>
                  <a:pt x="297" y="604"/>
                </a:moveTo>
                <a:cubicBezTo>
                  <a:pt x="133" y="601"/>
                  <a:pt x="0" y="467"/>
                  <a:pt x="0" y="302"/>
                </a:cubicBezTo>
                <a:cubicBezTo>
                  <a:pt x="0" y="137"/>
                  <a:pt x="133" y="3"/>
                  <a:pt x="297" y="0"/>
                </a:cubicBezTo>
                <a:cubicBezTo>
                  <a:pt x="297" y="443"/>
                  <a:pt x="297" y="443"/>
                  <a:pt x="297" y="443"/>
                </a:cubicBezTo>
                <a:cubicBezTo>
                  <a:pt x="285" y="442"/>
                  <a:pt x="273" y="437"/>
                  <a:pt x="265" y="429"/>
                </a:cubicBezTo>
                <a:cubicBezTo>
                  <a:pt x="259" y="423"/>
                  <a:pt x="255" y="415"/>
                  <a:pt x="252" y="406"/>
                </a:cubicBezTo>
                <a:cubicBezTo>
                  <a:pt x="239" y="363"/>
                  <a:pt x="227" y="319"/>
                  <a:pt x="214" y="275"/>
                </a:cubicBezTo>
                <a:cubicBezTo>
                  <a:pt x="208" y="255"/>
                  <a:pt x="198" y="235"/>
                  <a:pt x="184" y="221"/>
                </a:cubicBezTo>
                <a:cubicBezTo>
                  <a:pt x="171" y="208"/>
                  <a:pt x="155" y="200"/>
                  <a:pt x="134" y="200"/>
                </a:cubicBezTo>
                <a:cubicBezTo>
                  <a:pt x="97" y="200"/>
                  <a:pt x="97" y="200"/>
                  <a:pt x="97" y="200"/>
                </a:cubicBezTo>
                <a:cubicBezTo>
                  <a:pt x="97" y="234"/>
                  <a:pt x="97" y="234"/>
                  <a:pt x="97" y="234"/>
                </a:cubicBezTo>
                <a:cubicBezTo>
                  <a:pt x="134" y="234"/>
                  <a:pt x="134" y="234"/>
                  <a:pt x="134" y="234"/>
                </a:cubicBezTo>
                <a:cubicBezTo>
                  <a:pt x="145" y="234"/>
                  <a:pt x="153" y="238"/>
                  <a:pt x="160" y="245"/>
                </a:cubicBezTo>
                <a:cubicBezTo>
                  <a:pt x="170" y="255"/>
                  <a:pt x="176" y="269"/>
                  <a:pt x="181" y="285"/>
                </a:cubicBezTo>
                <a:cubicBezTo>
                  <a:pt x="219" y="416"/>
                  <a:pt x="219" y="416"/>
                  <a:pt x="219" y="416"/>
                </a:cubicBezTo>
                <a:cubicBezTo>
                  <a:pt x="223" y="431"/>
                  <a:pt x="230" y="443"/>
                  <a:pt x="240" y="454"/>
                </a:cubicBezTo>
                <a:cubicBezTo>
                  <a:pt x="255" y="468"/>
                  <a:pt x="275" y="477"/>
                  <a:pt x="297" y="477"/>
                </a:cubicBezTo>
                <a:lnTo>
                  <a:pt x="297" y="60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6" name="Slide Number"/>
          <p:cNvSpPr txBox="1">
            <a:spLocks noGrp="1"/>
          </p:cNvSpPr>
          <p:nvPr>
            <p:ph type="sldNum" sz="quarter" idx="2"/>
          </p:nvPr>
        </p:nvSpPr>
        <p:spPr>
          <a:xfrm>
            <a:off x="23066650" y="12528707"/>
            <a:ext cx="498663" cy="471924"/>
          </a:xfrm>
          <a:prstGeom prst="rect">
            <a:avLst/>
          </a:prstGeom>
        </p:spPr>
        <p:txBody>
          <a:bodyPr/>
          <a:lstStyle>
            <a:lvl1pPr>
              <a:defRPr sz="2400" b="0">
                <a:latin typeface="+mj-lt"/>
                <a:ea typeface="Poppins"/>
                <a:cs typeface="Poppins"/>
                <a:sym typeface="Poppins"/>
              </a:defRPr>
            </a:lvl1pPr>
          </a:lstStyle>
          <a:p>
            <a:fld id="{86CB4B4D-7CA3-9044-876B-883B54F8677D}" type="slidenum">
              <a:rPr lang="es-ES" smtClean="0"/>
              <a:pPr/>
              <a:t>‹Nº›</a:t>
            </a:fld>
            <a:endParaRPr lang="es-ES"/>
          </a:p>
        </p:txBody>
      </p:sp>
    </p:spTree>
    <p:extLst>
      <p:ext uri="{BB962C8B-B14F-4D97-AF65-F5344CB8AC3E}">
        <p14:creationId xmlns:p14="http://schemas.microsoft.com/office/powerpoint/2010/main" val="3650709353"/>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mp; Subtitle copy 5">
    <p:spTree>
      <p:nvGrpSpPr>
        <p:cNvPr id="1" name=""/>
        <p:cNvGrpSpPr/>
        <p:nvPr/>
      </p:nvGrpSpPr>
      <p:grpSpPr>
        <a:xfrm>
          <a:off x="0" y="0"/>
          <a:ext cx="0" cy="0"/>
          <a:chOff x="0" y="0"/>
          <a:chExt cx="0" cy="0"/>
        </a:xfrm>
      </p:grpSpPr>
      <p:sp>
        <p:nvSpPr>
          <p:cNvPr id="60" name="drop.png"/>
          <p:cNvSpPr>
            <a:spLocks noGrp="1"/>
          </p:cNvSpPr>
          <p:nvPr>
            <p:ph type="pic" sz="half" idx="13"/>
          </p:nvPr>
        </p:nvSpPr>
        <p:spPr>
          <a:xfrm>
            <a:off x="1720193" y="2405044"/>
            <a:ext cx="20956862" cy="11330217"/>
          </a:xfrm>
          <a:prstGeom prst="rect">
            <a:avLst/>
          </a:prstGeom>
          <a:solidFill>
            <a:schemeClr val="bg1">
              <a:lumMod val="85000"/>
            </a:schemeClr>
          </a:solidFill>
        </p:spPr>
        <p:txBody>
          <a:bodyPr lIns="91439" tIns="45719" rIns="91439" bIns="45719">
            <a:noAutofit/>
          </a:bodyPr>
          <a:lstStyle/>
          <a:p>
            <a:endParaRPr/>
          </a:p>
        </p:txBody>
      </p:sp>
      <p:sp>
        <p:nvSpPr>
          <p:cNvPr id="6" name="Slide Number"/>
          <p:cNvSpPr txBox="1">
            <a:spLocks noGrp="1"/>
          </p:cNvSpPr>
          <p:nvPr>
            <p:ph type="sldNum" sz="quarter" idx="2"/>
          </p:nvPr>
        </p:nvSpPr>
        <p:spPr>
          <a:xfrm>
            <a:off x="23066650" y="12528707"/>
            <a:ext cx="498663" cy="471924"/>
          </a:xfrm>
          <a:prstGeom prst="rect">
            <a:avLst/>
          </a:prstGeom>
        </p:spPr>
        <p:txBody>
          <a:bodyPr/>
          <a:lstStyle>
            <a:lvl1pPr>
              <a:defRPr sz="2400" b="0">
                <a:latin typeface="+mj-lt"/>
                <a:ea typeface="Poppins"/>
                <a:cs typeface="Poppins"/>
                <a:sym typeface="Poppins"/>
              </a:defRPr>
            </a:lvl1pPr>
          </a:lstStyle>
          <a:p>
            <a:fld id="{86CB4B4D-7CA3-9044-876B-883B54F8677D}" type="slidenum">
              <a:rPr lang="es-ES" smtClean="0"/>
              <a:pPr/>
              <a:t>‹Nº›</a:t>
            </a:fld>
            <a:endParaRPr lang="es-ES"/>
          </a:p>
        </p:txBody>
      </p:sp>
      <p:grpSp>
        <p:nvGrpSpPr>
          <p:cNvPr id="7" name="Grupo 6"/>
          <p:cNvGrpSpPr/>
          <p:nvPr userDrawn="1"/>
        </p:nvGrpSpPr>
        <p:grpSpPr>
          <a:xfrm>
            <a:off x="1709510" y="802818"/>
            <a:ext cx="3399878" cy="956312"/>
            <a:chOff x="1028981" y="741296"/>
            <a:chExt cx="4164764" cy="1171459"/>
          </a:xfrm>
        </p:grpSpPr>
        <p:sp>
          <p:nvSpPr>
            <p:cNvPr id="8" name="Freeform 5"/>
            <p:cNvSpPr>
              <a:spLocks/>
            </p:cNvSpPr>
            <p:nvPr userDrawn="1"/>
          </p:nvSpPr>
          <p:spPr bwMode="auto">
            <a:xfrm>
              <a:off x="2455270" y="1030357"/>
              <a:ext cx="680815" cy="570516"/>
            </a:xfrm>
            <a:custGeom>
              <a:avLst/>
              <a:gdLst>
                <a:gd name="T0" fmla="*/ 72 w 351"/>
                <a:gd name="T1" fmla="*/ 0 h 296"/>
                <a:gd name="T2" fmla="*/ 343 w 351"/>
                <a:gd name="T3" fmla="*/ 0 h 296"/>
                <a:gd name="T4" fmla="*/ 351 w 351"/>
                <a:gd name="T5" fmla="*/ 0 h 296"/>
                <a:gd name="T6" fmla="*/ 351 w 351"/>
                <a:gd name="T7" fmla="*/ 8 h 296"/>
                <a:gd name="T8" fmla="*/ 351 w 351"/>
                <a:gd name="T9" fmla="*/ 43 h 296"/>
                <a:gd name="T10" fmla="*/ 351 w 351"/>
                <a:gd name="T11" fmla="*/ 51 h 296"/>
                <a:gd name="T12" fmla="*/ 343 w 351"/>
                <a:gd name="T13" fmla="*/ 51 h 296"/>
                <a:gd name="T14" fmla="*/ 72 w 351"/>
                <a:gd name="T15" fmla="*/ 51 h 296"/>
                <a:gd name="T16" fmla="*/ 64 w 351"/>
                <a:gd name="T17" fmla="*/ 53 h 296"/>
                <a:gd name="T18" fmla="*/ 57 w 351"/>
                <a:gd name="T19" fmla="*/ 57 h 296"/>
                <a:gd name="T20" fmla="*/ 51 w 351"/>
                <a:gd name="T21" fmla="*/ 72 h 296"/>
                <a:gd name="T22" fmla="*/ 51 w 351"/>
                <a:gd name="T23" fmla="*/ 224 h 296"/>
                <a:gd name="T24" fmla="*/ 53 w 351"/>
                <a:gd name="T25" fmla="*/ 232 h 296"/>
                <a:gd name="T26" fmla="*/ 57 w 351"/>
                <a:gd name="T27" fmla="*/ 239 h 296"/>
                <a:gd name="T28" fmla="*/ 57 w 351"/>
                <a:gd name="T29" fmla="*/ 239 h 296"/>
                <a:gd name="T30" fmla="*/ 64 w 351"/>
                <a:gd name="T31" fmla="*/ 243 h 296"/>
                <a:gd name="T32" fmla="*/ 72 w 351"/>
                <a:gd name="T33" fmla="*/ 245 h 296"/>
                <a:gd name="T34" fmla="*/ 343 w 351"/>
                <a:gd name="T35" fmla="*/ 245 h 296"/>
                <a:gd name="T36" fmla="*/ 351 w 351"/>
                <a:gd name="T37" fmla="*/ 245 h 296"/>
                <a:gd name="T38" fmla="*/ 351 w 351"/>
                <a:gd name="T39" fmla="*/ 253 h 296"/>
                <a:gd name="T40" fmla="*/ 351 w 351"/>
                <a:gd name="T41" fmla="*/ 288 h 296"/>
                <a:gd name="T42" fmla="*/ 351 w 351"/>
                <a:gd name="T43" fmla="*/ 296 h 296"/>
                <a:gd name="T44" fmla="*/ 343 w 351"/>
                <a:gd name="T45" fmla="*/ 296 h 296"/>
                <a:gd name="T46" fmla="*/ 72 w 351"/>
                <a:gd name="T47" fmla="*/ 296 h 296"/>
                <a:gd name="T48" fmla="*/ 45 w 351"/>
                <a:gd name="T49" fmla="*/ 290 h 296"/>
                <a:gd name="T50" fmla="*/ 21 w 351"/>
                <a:gd name="T51" fmla="*/ 274 h 296"/>
                <a:gd name="T52" fmla="*/ 6 w 351"/>
                <a:gd name="T53" fmla="*/ 251 h 296"/>
                <a:gd name="T54" fmla="*/ 0 w 351"/>
                <a:gd name="T55" fmla="*/ 224 h 296"/>
                <a:gd name="T56" fmla="*/ 0 w 351"/>
                <a:gd name="T57" fmla="*/ 72 h 296"/>
                <a:gd name="T58" fmla="*/ 6 w 351"/>
                <a:gd name="T59" fmla="*/ 45 h 296"/>
                <a:gd name="T60" fmla="*/ 21 w 351"/>
                <a:gd name="T61" fmla="*/ 21 h 296"/>
                <a:gd name="T62" fmla="*/ 45 w 351"/>
                <a:gd name="T63" fmla="*/ 6 h 296"/>
                <a:gd name="T64" fmla="*/ 72 w 351"/>
                <a:gd name="T65"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1" h="296">
                  <a:moveTo>
                    <a:pt x="72" y="0"/>
                  </a:moveTo>
                  <a:cubicBezTo>
                    <a:pt x="343" y="0"/>
                    <a:pt x="343" y="0"/>
                    <a:pt x="343" y="0"/>
                  </a:cubicBezTo>
                  <a:cubicBezTo>
                    <a:pt x="351" y="0"/>
                    <a:pt x="351" y="0"/>
                    <a:pt x="351" y="0"/>
                  </a:cubicBezTo>
                  <a:cubicBezTo>
                    <a:pt x="351" y="8"/>
                    <a:pt x="351" y="8"/>
                    <a:pt x="351" y="8"/>
                  </a:cubicBezTo>
                  <a:cubicBezTo>
                    <a:pt x="351" y="43"/>
                    <a:pt x="351" y="43"/>
                    <a:pt x="351" y="43"/>
                  </a:cubicBezTo>
                  <a:cubicBezTo>
                    <a:pt x="351" y="51"/>
                    <a:pt x="351" y="51"/>
                    <a:pt x="351" y="51"/>
                  </a:cubicBezTo>
                  <a:cubicBezTo>
                    <a:pt x="343" y="51"/>
                    <a:pt x="343" y="51"/>
                    <a:pt x="343" y="51"/>
                  </a:cubicBezTo>
                  <a:cubicBezTo>
                    <a:pt x="72" y="51"/>
                    <a:pt x="72" y="51"/>
                    <a:pt x="72" y="51"/>
                  </a:cubicBezTo>
                  <a:cubicBezTo>
                    <a:pt x="69" y="51"/>
                    <a:pt x="67" y="52"/>
                    <a:pt x="64" y="53"/>
                  </a:cubicBezTo>
                  <a:cubicBezTo>
                    <a:pt x="62" y="54"/>
                    <a:pt x="59" y="55"/>
                    <a:pt x="57" y="57"/>
                  </a:cubicBezTo>
                  <a:cubicBezTo>
                    <a:pt x="53" y="61"/>
                    <a:pt x="51" y="66"/>
                    <a:pt x="51" y="72"/>
                  </a:cubicBezTo>
                  <a:cubicBezTo>
                    <a:pt x="51" y="224"/>
                    <a:pt x="51" y="224"/>
                    <a:pt x="51" y="224"/>
                  </a:cubicBezTo>
                  <a:cubicBezTo>
                    <a:pt x="51" y="227"/>
                    <a:pt x="52" y="229"/>
                    <a:pt x="53" y="232"/>
                  </a:cubicBezTo>
                  <a:cubicBezTo>
                    <a:pt x="54" y="234"/>
                    <a:pt x="55" y="237"/>
                    <a:pt x="57" y="239"/>
                  </a:cubicBezTo>
                  <a:cubicBezTo>
                    <a:pt x="57" y="239"/>
                    <a:pt x="57" y="239"/>
                    <a:pt x="57" y="239"/>
                  </a:cubicBezTo>
                  <a:cubicBezTo>
                    <a:pt x="59" y="241"/>
                    <a:pt x="62" y="242"/>
                    <a:pt x="64" y="243"/>
                  </a:cubicBezTo>
                  <a:cubicBezTo>
                    <a:pt x="67" y="244"/>
                    <a:pt x="69" y="245"/>
                    <a:pt x="72" y="245"/>
                  </a:cubicBezTo>
                  <a:cubicBezTo>
                    <a:pt x="343" y="245"/>
                    <a:pt x="343" y="245"/>
                    <a:pt x="343" y="245"/>
                  </a:cubicBezTo>
                  <a:cubicBezTo>
                    <a:pt x="351" y="245"/>
                    <a:pt x="351" y="245"/>
                    <a:pt x="351" y="245"/>
                  </a:cubicBezTo>
                  <a:cubicBezTo>
                    <a:pt x="351" y="253"/>
                    <a:pt x="351" y="253"/>
                    <a:pt x="351" y="253"/>
                  </a:cubicBezTo>
                  <a:cubicBezTo>
                    <a:pt x="351" y="288"/>
                    <a:pt x="351" y="288"/>
                    <a:pt x="351" y="288"/>
                  </a:cubicBezTo>
                  <a:cubicBezTo>
                    <a:pt x="351" y="296"/>
                    <a:pt x="351" y="296"/>
                    <a:pt x="351" y="296"/>
                  </a:cubicBezTo>
                  <a:cubicBezTo>
                    <a:pt x="343" y="296"/>
                    <a:pt x="343" y="296"/>
                    <a:pt x="343" y="296"/>
                  </a:cubicBezTo>
                  <a:cubicBezTo>
                    <a:pt x="72" y="296"/>
                    <a:pt x="72" y="296"/>
                    <a:pt x="72" y="296"/>
                  </a:cubicBezTo>
                  <a:cubicBezTo>
                    <a:pt x="62" y="296"/>
                    <a:pt x="53" y="294"/>
                    <a:pt x="45" y="290"/>
                  </a:cubicBezTo>
                  <a:cubicBezTo>
                    <a:pt x="36" y="286"/>
                    <a:pt x="28" y="281"/>
                    <a:pt x="21" y="274"/>
                  </a:cubicBezTo>
                  <a:cubicBezTo>
                    <a:pt x="15" y="268"/>
                    <a:pt x="9" y="260"/>
                    <a:pt x="6" y="251"/>
                  </a:cubicBezTo>
                  <a:cubicBezTo>
                    <a:pt x="2" y="243"/>
                    <a:pt x="0" y="233"/>
                    <a:pt x="0" y="224"/>
                  </a:cubicBezTo>
                  <a:cubicBezTo>
                    <a:pt x="0" y="72"/>
                    <a:pt x="0" y="72"/>
                    <a:pt x="0" y="72"/>
                  </a:cubicBezTo>
                  <a:cubicBezTo>
                    <a:pt x="0" y="62"/>
                    <a:pt x="2" y="53"/>
                    <a:pt x="6" y="45"/>
                  </a:cubicBezTo>
                  <a:cubicBezTo>
                    <a:pt x="9" y="36"/>
                    <a:pt x="15" y="28"/>
                    <a:pt x="21" y="21"/>
                  </a:cubicBezTo>
                  <a:cubicBezTo>
                    <a:pt x="28" y="15"/>
                    <a:pt x="36" y="10"/>
                    <a:pt x="45" y="6"/>
                  </a:cubicBezTo>
                  <a:cubicBezTo>
                    <a:pt x="53" y="2"/>
                    <a:pt x="62" y="0"/>
                    <a:pt x="72"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9" name="Freeform 6"/>
            <p:cNvSpPr>
              <a:spLocks/>
            </p:cNvSpPr>
            <p:nvPr userDrawn="1"/>
          </p:nvSpPr>
          <p:spPr bwMode="auto">
            <a:xfrm>
              <a:off x="323117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0" name="Freeform 7"/>
            <p:cNvSpPr>
              <a:spLocks/>
            </p:cNvSpPr>
            <p:nvPr userDrawn="1"/>
          </p:nvSpPr>
          <p:spPr bwMode="auto">
            <a:xfrm>
              <a:off x="432656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1" name="Freeform 8"/>
            <p:cNvSpPr>
              <a:spLocks/>
            </p:cNvSpPr>
            <p:nvPr userDrawn="1"/>
          </p:nvSpPr>
          <p:spPr bwMode="auto">
            <a:xfrm>
              <a:off x="3421343" y="1030357"/>
              <a:ext cx="813936" cy="570516"/>
            </a:xfrm>
            <a:custGeom>
              <a:avLst/>
              <a:gdLst>
                <a:gd name="T0" fmla="*/ 8 w 420"/>
                <a:gd name="T1" fmla="*/ 0 h 296"/>
                <a:gd name="T2" fmla="*/ 46 w 420"/>
                <a:gd name="T3" fmla="*/ 0 h 296"/>
                <a:gd name="T4" fmla="*/ 76 w 420"/>
                <a:gd name="T5" fmla="*/ 6 h 296"/>
                <a:gd name="T6" fmla="*/ 102 w 420"/>
                <a:gd name="T7" fmla="*/ 23 h 296"/>
                <a:gd name="T8" fmla="*/ 120 w 420"/>
                <a:gd name="T9" fmla="*/ 49 h 296"/>
                <a:gd name="T10" fmla="*/ 133 w 420"/>
                <a:gd name="T11" fmla="*/ 82 h 296"/>
                <a:gd name="T12" fmla="*/ 172 w 420"/>
                <a:gd name="T13" fmla="*/ 214 h 296"/>
                <a:gd name="T14" fmla="*/ 172 w 420"/>
                <a:gd name="T15" fmla="*/ 214 h 296"/>
                <a:gd name="T16" fmla="*/ 177 w 420"/>
                <a:gd name="T17" fmla="*/ 225 h 296"/>
                <a:gd name="T18" fmla="*/ 183 w 420"/>
                <a:gd name="T19" fmla="*/ 234 h 296"/>
                <a:gd name="T20" fmla="*/ 183 w 420"/>
                <a:gd name="T21" fmla="*/ 234 h 296"/>
                <a:gd name="T22" fmla="*/ 195 w 420"/>
                <a:gd name="T23" fmla="*/ 242 h 296"/>
                <a:gd name="T24" fmla="*/ 210 w 420"/>
                <a:gd name="T25" fmla="*/ 245 h 296"/>
                <a:gd name="T26" fmla="*/ 225 w 420"/>
                <a:gd name="T27" fmla="*/ 242 h 296"/>
                <a:gd name="T28" fmla="*/ 237 w 420"/>
                <a:gd name="T29" fmla="*/ 234 h 296"/>
                <a:gd name="T30" fmla="*/ 243 w 420"/>
                <a:gd name="T31" fmla="*/ 225 h 296"/>
                <a:gd name="T32" fmla="*/ 248 w 420"/>
                <a:gd name="T33" fmla="*/ 214 h 296"/>
                <a:gd name="T34" fmla="*/ 248 w 420"/>
                <a:gd name="T35" fmla="*/ 214 h 296"/>
                <a:gd name="T36" fmla="*/ 286 w 420"/>
                <a:gd name="T37" fmla="*/ 82 h 296"/>
                <a:gd name="T38" fmla="*/ 300 w 420"/>
                <a:gd name="T39" fmla="*/ 49 h 296"/>
                <a:gd name="T40" fmla="*/ 318 w 420"/>
                <a:gd name="T41" fmla="*/ 23 h 296"/>
                <a:gd name="T42" fmla="*/ 344 w 420"/>
                <a:gd name="T43" fmla="*/ 6 h 296"/>
                <a:gd name="T44" fmla="*/ 374 w 420"/>
                <a:gd name="T45" fmla="*/ 0 h 296"/>
                <a:gd name="T46" fmla="*/ 412 w 420"/>
                <a:gd name="T47" fmla="*/ 0 h 296"/>
                <a:gd name="T48" fmla="*/ 420 w 420"/>
                <a:gd name="T49" fmla="*/ 0 h 296"/>
                <a:gd name="T50" fmla="*/ 420 w 420"/>
                <a:gd name="T51" fmla="*/ 8 h 296"/>
                <a:gd name="T52" fmla="*/ 420 w 420"/>
                <a:gd name="T53" fmla="*/ 43 h 296"/>
                <a:gd name="T54" fmla="*/ 420 w 420"/>
                <a:gd name="T55" fmla="*/ 51 h 296"/>
                <a:gd name="T56" fmla="*/ 412 w 420"/>
                <a:gd name="T57" fmla="*/ 51 h 296"/>
                <a:gd name="T58" fmla="*/ 374 w 420"/>
                <a:gd name="T59" fmla="*/ 51 h 296"/>
                <a:gd name="T60" fmla="*/ 363 w 420"/>
                <a:gd name="T61" fmla="*/ 53 h 296"/>
                <a:gd name="T62" fmla="*/ 354 w 420"/>
                <a:gd name="T63" fmla="*/ 59 h 296"/>
                <a:gd name="T64" fmla="*/ 343 w 420"/>
                <a:gd name="T65" fmla="*/ 74 h 296"/>
                <a:gd name="T66" fmla="*/ 335 w 420"/>
                <a:gd name="T67" fmla="*/ 96 h 296"/>
                <a:gd name="T68" fmla="*/ 296 w 420"/>
                <a:gd name="T69" fmla="*/ 228 h 296"/>
                <a:gd name="T70" fmla="*/ 287 w 420"/>
                <a:gd name="T71" fmla="*/ 250 h 296"/>
                <a:gd name="T72" fmla="*/ 273 w 420"/>
                <a:gd name="T73" fmla="*/ 270 h 296"/>
                <a:gd name="T74" fmla="*/ 273 w 420"/>
                <a:gd name="T75" fmla="*/ 270 h 296"/>
                <a:gd name="T76" fmla="*/ 244 w 420"/>
                <a:gd name="T77" fmla="*/ 289 h 296"/>
                <a:gd name="T78" fmla="*/ 219 w 420"/>
                <a:gd name="T79" fmla="*/ 295 h 296"/>
                <a:gd name="T80" fmla="*/ 219 w 420"/>
                <a:gd name="T81" fmla="*/ 296 h 296"/>
                <a:gd name="T82" fmla="*/ 211 w 420"/>
                <a:gd name="T83" fmla="*/ 296 h 296"/>
                <a:gd name="T84" fmla="*/ 210 w 420"/>
                <a:gd name="T85" fmla="*/ 296 h 296"/>
                <a:gd name="T86" fmla="*/ 210 w 420"/>
                <a:gd name="T87" fmla="*/ 296 h 296"/>
                <a:gd name="T88" fmla="*/ 202 w 420"/>
                <a:gd name="T89" fmla="*/ 296 h 296"/>
                <a:gd name="T90" fmla="*/ 202 w 420"/>
                <a:gd name="T91" fmla="*/ 295 h 296"/>
                <a:gd name="T92" fmla="*/ 176 w 420"/>
                <a:gd name="T93" fmla="*/ 289 h 296"/>
                <a:gd name="T94" fmla="*/ 147 w 420"/>
                <a:gd name="T95" fmla="*/ 270 h 296"/>
                <a:gd name="T96" fmla="*/ 147 w 420"/>
                <a:gd name="T97" fmla="*/ 270 h 296"/>
                <a:gd name="T98" fmla="*/ 133 w 420"/>
                <a:gd name="T99" fmla="*/ 250 h 296"/>
                <a:gd name="T100" fmla="*/ 124 w 420"/>
                <a:gd name="T101" fmla="*/ 228 h 296"/>
                <a:gd name="T102" fmla="*/ 85 w 420"/>
                <a:gd name="T103" fmla="*/ 96 h 296"/>
                <a:gd name="T104" fmla="*/ 76 w 420"/>
                <a:gd name="T105" fmla="*/ 74 h 296"/>
                <a:gd name="T106" fmla="*/ 66 w 420"/>
                <a:gd name="T107" fmla="*/ 59 h 296"/>
                <a:gd name="T108" fmla="*/ 57 w 420"/>
                <a:gd name="T109" fmla="*/ 53 h 296"/>
                <a:gd name="T110" fmla="*/ 46 w 420"/>
                <a:gd name="T111" fmla="*/ 51 h 296"/>
                <a:gd name="T112" fmla="*/ 8 w 420"/>
                <a:gd name="T113" fmla="*/ 51 h 296"/>
                <a:gd name="T114" fmla="*/ 0 w 420"/>
                <a:gd name="T115" fmla="*/ 51 h 296"/>
                <a:gd name="T116" fmla="*/ 0 w 420"/>
                <a:gd name="T117" fmla="*/ 43 h 296"/>
                <a:gd name="T118" fmla="*/ 0 w 420"/>
                <a:gd name="T119" fmla="*/ 8 h 296"/>
                <a:gd name="T120" fmla="*/ 0 w 420"/>
                <a:gd name="T121" fmla="*/ 0 h 296"/>
                <a:gd name="T122" fmla="*/ 8 w 420"/>
                <a:gd name="T123"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20" h="296">
                  <a:moveTo>
                    <a:pt x="8" y="0"/>
                  </a:moveTo>
                  <a:cubicBezTo>
                    <a:pt x="46" y="0"/>
                    <a:pt x="46" y="0"/>
                    <a:pt x="46" y="0"/>
                  </a:cubicBezTo>
                  <a:cubicBezTo>
                    <a:pt x="57" y="0"/>
                    <a:pt x="67" y="2"/>
                    <a:pt x="76" y="6"/>
                  </a:cubicBezTo>
                  <a:cubicBezTo>
                    <a:pt x="86" y="10"/>
                    <a:pt x="94" y="16"/>
                    <a:pt x="102" y="23"/>
                  </a:cubicBezTo>
                  <a:cubicBezTo>
                    <a:pt x="109" y="31"/>
                    <a:pt x="115" y="39"/>
                    <a:pt x="120" y="49"/>
                  </a:cubicBezTo>
                  <a:cubicBezTo>
                    <a:pt x="126" y="59"/>
                    <a:pt x="130" y="70"/>
                    <a:pt x="133" y="82"/>
                  </a:cubicBezTo>
                  <a:cubicBezTo>
                    <a:pt x="172" y="214"/>
                    <a:pt x="172" y="214"/>
                    <a:pt x="172" y="214"/>
                  </a:cubicBezTo>
                  <a:cubicBezTo>
                    <a:pt x="172" y="214"/>
                    <a:pt x="172" y="214"/>
                    <a:pt x="172" y="214"/>
                  </a:cubicBezTo>
                  <a:cubicBezTo>
                    <a:pt x="174" y="218"/>
                    <a:pt x="175" y="221"/>
                    <a:pt x="177" y="225"/>
                  </a:cubicBezTo>
                  <a:cubicBezTo>
                    <a:pt x="179" y="228"/>
                    <a:pt x="181" y="231"/>
                    <a:pt x="183" y="234"/>
                  </a:cubicBezTo>
                  <a:cubicBezTo>
                    <a:pt x="183" y="234"/>
                    <a:pt x="183" y="234"/>
                    <a:pt x="183" y="234"/>
                  </a:cubicBezTo>
                  <a:cubicBezTo>
                    <a:pt x="186" y="237"/>
                    <a:pt x="191" y="240"/>
                    <a:pt x="195" y="242"/>
                  </a:cubicBezTo>
                  <a:cubicBezTo>
                    <a:pt x="200" y="244"/>
                    <a:pt x="205" y="245"/>
                    <a:pt x="210" y="245"/>
                  </a:cubicBezTo>
                  <a:cubicBezTo>
                    <a:pt x="215" y="245"/>
                    <a:pt x="220" y="244"/>
                    <a:pt x="225" y="242"/>
                  </a:cubicBezTo>
                  <a:cubicBezTo>
                    <a:pt x="229" y="240"/>
                    <a:pt x="233" y="237"/>
                    <a:pt x="237" y="234"/>
                  </a:cubicBezTo>
                  <a:cubicBezTo>
                    <a:pt x="239" y="231"/>
                    <a:pt x="241" y="228"/>
                    <a:pt x="243" y="225"/>
                  </a:cubicBezTo>
                  <a:cubicBezTo>
                    <a:pt x="245" y="221"/>
                    <a:pt x="246" y="218"/>
                    <a:pt x="248" y="214"/>
                  </a:cubicBezTo>
                  <a:cubicBezTo>
                    <a:pt x="248" y="214"/>
                    <a:pt x="248" y="214"/>
                    <a:pt x="248" y="214"/>
                  </a:cubicBezTo>
                  <a:cubicBezTo>
                    <a:pt x="286" y="82"/>
                    <a:pt x="286" y="82"/>
                    <a:pt x="286" y="82"/>
                  </a:cubicBezTo>
                  <a:cubicBezTo>
                    <a:pt x="290" y="70"/>
                    <a:pt x="294" y="59"/>
                    <a:pt x="300" y="49"/>
                  </a:cubicBezTo>
                  <a:cubicBezTo>
                    <a:pt x="305" y="39"/>
                    <a:pt x="311" y="31"/>
                    <a:pt x="318" y="23"/>
                  </a:cubicBezTo>
                  <a:cubicBezTo>
                    <a:pt x="325" y="16"/>
                    <a:pt x="334" y="10"/>
                    <a:pt x="344" y="6"/>
                  </a:cubicBezTo>
                  <a:cubicBezTo>
                    <a:pt x="353" y="2"/>
                    <a:pt x="363" y="0"/>
                    <a:pt x="374" y="0"/>
                  </a:cubicBezTo>
                  <a:cubicBezTo>
                    <a:pt x="412" y="0"/>
                    <a:pt x="412" y="0"/>
                    <a:pt x="412" y="0"/>
                  </a:cubicBezTo>
                  <a:cubicBezTo>
                    <a:pt x="420" y="0"/>
                    <a:pt x="420" y="0"/>
                    <a:pt x="420" y="0"/>
                  </a:cubicBezTo>
                  <a:cubicBezTo>
                    <a:pt x="420" y="8"/>
                    <a:pt x="420" y="8"/>
                    <a:pt x="420" y="8"/>
                  </a:cubicBezTo>
                  <a:cubicBezTo>
                    <a:pt x="420" y="43"/>
                    <a:pt x="420" y="43"/>
                    <a:pt x="420" y="43"/>
                  </a:cubicBezTo>
                  <a:cubicBezTo>
                    <a:pt x="420" y="51"/>
                    <a:pt x="420" y="51"/>
                    <a:pt x="420" y="51"/>
                  </a:cubicBezTo>
                  <a:cubicBezTo>
                    <a:pt x="412" y="51"/>
                    <a:pt x="412" y="51"/>
                    <a:pt x="412" y="51"/>
                  </a:cubicBezTo>
                  <a:cubicBezTo>
                    <a:pt x="374" y="51"/>
                    <a:pt x="374" y="51"/>
                    <a:pt x="374" y="51"/>
                  </a:cubicBezTo>
                  <a:cubicBezTo>
                    <a:pt x="370" y="51"/>
                    <a:pt x="366" y="51"/>
                    <a:pt x="363" y="53"/>
                  </a:cubicBezTo>
                  <a:cubicBezTo>
                    <a:pt x="360" y="54"/>
                    <a:pt x="357" y="56"/>
                    <a:pt x="354" y="59"/>
                  </a:cubicBezTo>
                  <a:cubicBezTo>
                    <a:pt x="350" y="63"/>
                    <a:pt x="346" y="68"/>
                    <a:pt x="343" y="74"/>
                  </a:cubicBezTo>
                  <a:cubicBezTo>
                    <a:pt x="340" y="80"/>
                    <a:pt x="337" y="88"/>
                    <a:pt x="335" y="96"/>
                  </a:cubicBezTo>
                  <a:cubicBezTo>
                    <a:pt x="296" y="228"/>
                    <a:pt x="296" y="228"/>
                    <a:pt x="296" y="228"/>
                  </a:cubicBezTo>
                  <a:cubicBezTo>
                    <a:pt x="294" y="236"/>
                    <a:pt x="291" y="243"/>
                    <a:pt x="287" y="250"/>
                  </a:cubicBezTo>
                  <a:cubicBezTo>
                    <a:pt x="283" y="257"/>
                    <a:pt x="278" y="264"/>
                    <a:pt x="273" y="270"/>
                  </a:cubicBezTo>
                  <a:cubicBezTo>
                    <a:pt x="273" y="270"/>
                    <a:pt x="273" y="270"/>
                    <a:pt x="273" y="270"/>
                  </a:cubicBezTo>
                  <a:cubicBezTo>
                    <a:pt x="265" y="278"/>
                    <a:pt x="255" y="284"/>
                    <a:pt x="244" y="289"/>
                  </a:cubicBezTo>
                  <a:cubicBezTo>
                    <a:pt x="236" y="292"/>
                    <a:pt x="228" y="294"/>
                    <a:pt x="219" y="295"/>
                  </a:cubicBezTo>
                  <a:cubicBezTo>
                    <a:pt x="219" y="296"/>
                    <a:pt x="219" y="296"/>
                    <a:pt x="219" y="296"/>
                  </a:cubicBezTo>
                  <a:cubicBezTo>
                    <a:pt x="211" y="296"/>
                    <a:pt x="211" y="296"/>
                    <a:pt x="211" y="296"/>
                  </a:cubicBezTo>
                  <a:cubicBezTo>
                    <a:pt x="210" y="296"/>
                    <a:pt x="210" y="296"/>
                    <a:pt x="210" y="296"/>
                  </a:cubicBezTo>
                  <a:cubicBezTo>
                    <a:pt x="210" y="296"/>
                    <a:pt x="210" y="296"/>
                    <a:pt x="210" y="296"/>
                  </a:cubicBezTo>
                  <a:cubicBezTo>
                    <a:pt x="202" y="296"/>
                    <a:pt x="202" y="296"/>
                    <a:pt x="202" y="296"/>
                  </a:cubicBezTo>
                  <a:cubicBezTo>
                    <a:pt x="202" y="295"/>
                    <a:pt x="202" y="295"/>
                    <a:pt x="202" y="295"/>
                  </a:cubicBezTo>
                  <a:cubicBezTo>
                    <a:pt x="193" y="294"/>
                    <a:pt x="184" y="292"/>
                    <a:pt x="176" y="289"/>
                  </a:cubicBezTo>
                  <a:cubicBezTo>
                    <a:pt x="165" y="284"/>
                    <a:pt x="155" y="278"/>
                    <a:pt x="147" y="270"/>
                  </a:cubicBezTo>
                  <a:cubicBezTo>
                    <a:pt x="147" y="270"/>
                    <a:pt x="147" y="270"/>
                    <a:pt x="147" y="270"/>
                  </a:cubicBezTo>
                  <a:cubicBezTo>
                    <a:pt x="142" y="264"/>
                    <a:pt x="137" y="257"/>
                    <a:pt x="133" y="250"/>
                  </a:cubicBezTo>
                  <a:cubicBezTo>
                    <a:pt x="129" y="243"/>
                    <a:pt x="126" y="236"/>
                    <a:pt x="124" y="228"/>
                  </a:cubicBezTo>
                  <a:cubicBezTo>
                    <a:pt x="85" y="96"/>
                    <a:pt x="85" y="96"/>
                    <a:pt x="85" y="96"/>
                  </a:cubicBezTo>
                  <a:cubicBezTo>
                    <a:pt x="83" y="88"/>
                    <a:pt x="80" y="80"/>
                    <a:pt x="76" y="74"/>
                  </a:cubicBezTo>
                  <a:cubicBezTo>
                    <a:pt x="73" y="68"/>
                    <a:pt x="70" y="63"/>
                    <a:pt x="66" y="59"/>
                  </a:cubicBezTo>
                  <a:cubicBezTo>
                    <a:pt x="63" y="56"/>
                    <a:pt x="60" y="54"/>
                    <a:pt x="57" y="53"/>
                  </a:cubicBezTo>
                  <a:cubicBezTo>
                    <a:pt x="53" y="51"/>
                    <a:pt x="50" y="51"/>
                    <a:pt x="46"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2" name="Freeform 9"/>
            <p:cNvSpPr>
              <a:spLocks/>
            </p:cNvSpPr>
            <p:nvPr userDrawn="1"/>
          </p:nvSpPr>
          <p:spPr bwMode="auto">
            <a:xfrm>
              <a:off x="4516733" y="1030357"/>
              <a:ext cx="677012" cy="570516"/>
            </a:xfrm>
            <a:custGeom>
              <a:avLst/>
              <a:gdLst>
                <a:gd name="T0" fmla="*/ 8 w 351"/>
                <a:gd name="T1" fmla="*/ 0 h 296"/>
                <a:gd name="T2" fmla="*/ 279 w 351"/>
                <a:gd name="T3" fmla="*/ 0 h 296"/>
                <a:gd name="T4" fmla="*/ 306 w 351"/>
                <a:gd name="T5" fmla="*/ 6 h 296"/>
                <a:gd name="T6" fmla="*/ 330 w 351"/>
                <a:gd name="T7" fmla="*/ 21 h 296"/>
                <a:gd name="T8" fmla="*/ 345 w 351"/>
                <a:gd name="T9" fmla="*/ 45 h 296"/>
                <a:gd name="T10" fmla="*/ 351 w 351"/>
                <a:gd name="T11" fmla="*/ 72 h 296"/>
                <a:gd name="T12" fmla="*/ 351 w 351"/>
                <a:gd name="T13" fmla="*/ 110 h 296"/>
                <a:gd name="T14" fmla="*/ 345 w 351"/>
                <a:gd name="T15" fmla="*/ 138 h 296"/>
                <a:gd name="T16" fmla="*/ 330 w 351"/>
                <a:gd name="T17" fmla="*/ 161 h 296"/>
                <a:gd name="T18" fmla="*/ 330 w 351"/>
                <a:gd name="T19" fmla="*/ 161 h 296"/>
                <a:gd name="T20" fmla="*/ 306 w 351"/>
                <a:gd name="T21" fmla="*/ 177 h 296"/>
                <a:gd name="T22" fmla="*/ 285 w 351"/>
                <a:gd name="T23" fmla="*/ 182 h 296"/>
                <a:gd name="T24" fmla="*/ 177 w 351"/>
                <a:gd name="T25" fmla="*/ 182 h 296"/>
                <a:gd name="T26" fmla="*/ 268 w 351"/>
                <a:gd name="T27" fmla="*/ 209 h 296"/>
                <a:gd name="T28" fmla="*/ 301 w 351"/>
                <a:gd name="T29" fmla="*/ 222 h 296"/>
                <a:gd name="T30" fmla="*/ 327 w 351"/>
                <a:gd name="T31" fmla="*/ 240 h 296"/>
                <a:gd name="T32" fmla="*/ 344 w 351"/>
                <a:gd name="T33" fmla="*/ 266 h 296"/>
                <a:gd name="T34" fmla="*/ 350 w 351"/>
                <a:gd name="T35" fmla="*/ 296 h 296"/>
                <a:gd name="T36" fmla="*/ 299 w 351"/>
                <a:gd name="T37" fmla="*/ 296 h 296"/>
                <a:gd name="T38" fmla="*/ 297 w 351"/>
                <a:gd name="T39" fmla="*/ 286 h 296"/>
                <a:gd name="T40" fmla="*/ 291 w 351"/>
                <a:gd name="T41" fmla="*/ 276 h 296"/>
                <a:gd name="T42" fmla="*/ 276 w 351"/>
                <a:gd name="T43" fmla="*/ 266 h 296"/>
                <a:gd name="T44" fmla="*/ 254 w 351"/>
                <a:gd name="T45" fmla="*/ 257 h 296"/>
                <a:gd name="T46" fmla="*/ 122 w 351"/>
                <a:gd name="T47" fmla="*/ 218 h 296"/>
                <a:gd name="T48" fmla="*/ 100 w 351"/>
                <a:gd name="T49" fmla="*/ 210 h 296"/>
                <a:gd name="T50" fmla="*/ 80 w 351"/>
                <a:gd name="T51" fmla="*/ 195 h 296"/>
                <a:gd name="T52" fmla="*/ 80 w 351"/>
                <a:gd name="T53" fmla="*/ 195 h 296"/>
                <a:gd name="T54" fmla="*/ 61 w 351"/>
                <a:gd name="T55" fmla="*/ 166 h 296"/>
                <a:gd name="T56" fmla="*/ 55 w 351"/>
                <a:gd name="T57" fmla="*/ 140 h 296"/>
                <a:gd name="T58" fmla="*/ 55 w 351"/>
                <a:gd name="T59" fmla="*/ 132 h 296"/>
                <a:gd name="T60" fmla="*/ 55 w 351"/>
                <a:gd name="T61" fmla="*/ 132 h 296"/>
                <a:gd name="T62" fmla="*/ 95 w 351"/>
                <a:gd name="T63" fmla="*/ 132 h 296"/>
                <a:gd name="T64" fmla="*/ 95 w 351"/>
                <a:gd name="T65" fmla="*/ 132 h 296"/>
                <a:gd name="T66" fmla="*/ 103 w 351"/>
                <a:gd name="T67" fmla="*/ 132 h 296"/>
                <a:gd name="T68" fmla="*/ 279 w 351"/>
                <a:gd name="T69" fmla="*/ 132 h 296"/>
                <a:gd name="T70" fmla="*/ 287 w 351"/>
                <a:gd name="T71" fmla="*/ 130 h 296"/>
                <a:gd name="T72" fmla="*/ 294 w 351"/>
                <a:gd name="T73" fmla="*/ 125 h 296"/>
                <a:gd name="T74" fmla="*/ 298 w 351"/>
                <a:gd name="T75" fmla="*/ 118 h 296"/>
                <a:gd name="T76" fmla="*/ 300 w 351"/>
                <a:gd name="T77" fmla="*/ 110 h 296"/>
                <a:gd name="T78" fmla="*/ 300 w 351"/>
                <a:gd name="T79" fmla="*/ 72 h 296"/>
                <a:gd name="T80" fmla="*/ 294 w 351"/>
                <a:gd name="T81" fmla="*/ 57 h 296"/>
                <a:gd name="T82" fmla="*/ 287 w 351"/>
                <a:gd name="T83" fmla="*/ 53 h 296"/>
                <a:gd name="T84" fmla="*/ 279 w 351"/>
                <a:gd name="T85" fmla="*/ 51 h 296"/>
                <a:gd name="T86" fmla="*/ 8 w 351"/>
                <a:gd name="T87" fmla="*/ 51 h 296"/>
                <a:gd name="T88" fmla="*/ 0 w 351"/>
                <a:gd name="T89" fmla="*/ 51 h 296"/>
                <a:gd name="T90" fmla="*/ 0 w 351"/>
                <a:gd name="T91" fmla="*/ 43 h 296"/>
                <a:gd name="T92" fmla="*/ 0 w 351"/>
                <a:gd name="T93" fmla="*/ 8 h 296"/>
                <a:gd name="T94" fmla="*/ 0 w 351"/>
                <a:gd name="T95" fmla="*/ 0 h 296"/>
                <a:gd name="T96" fmla="*/ 8 w 351"/>
                <a:gd name="T97"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1" h="296">
                  <a:moveTo>
                    <a:pt x="8" y="0"/>
                  </a:moveTo>
                  <a:cubicBezTo>
                    <a:pt x="279" y="0"/>
                    <a:pt x="279" y="0"/>
                    <a:pt x="279" y="0"/>
                  </a:cubicBezTo>
                  <a:cubicBezTo>
                    <a:pt x="289" y="0"/>
                    <a:pt x="298" y="2"/>
                    <a:pt x="306" y="6"/>
                  </a:cubicBezTo>
                  <a:cubicBezTo>
                    <a:pt x="315" y="10"/>
                    <a:pt x="323" y="15"/>
                    <a:pt x="330" y="21"/>
                  </a:cubicBezTo>
                  <a:cubicBezTo>
                    <a:pt x="336" y="28"/>
                    <a:pt x="342" y="36"/>
                    <a:pt x="345" y="45"/>
                  </a:cubicBezTo>
                  <a:cubicBezTo>
                    <a:pt x="349" y="53"/>
                    <a:pt x="351" y="62"/>
                    <a:pt x="351" y="72"/>
                  </a:cubicBezTo>
                  <a:cubicBezTo>
                    <a:pt x="351" y="110"/>
                    <a:pt x="351" y="110"/>
                    <a:pt x="351" y="110"/>
                  </a:cubicBezTo>
                  <a:cubicBezTo>
                    <a:pt x="351" y="120"/>
                    <a:pt x="349" y="129"/>
                    <a:pt x="345" y="138"/>
                  </a:cubicBezTo>
                  <a:cubicBezTo>
                    <a:pt x="342" y="147"/>
                    <a:pt x="336" y="154"/>
                    <a:pt x="330" y="161"/>
                  </a:cubicBezTo>
                  <a:cubicBezTo>
                    <a:pt x="330" y="161"/>
                    <a:pt x="330" y="161"/>
                    <a:pt x="330" y="161"/>
                  </a:cubicBezTo>
                  <a:cubicBezTo>
                    <a:pt x="323" y="168"/>
                    <a:pt x="315" y="173"/>
                    <a:pt x="306" y="177"/>
                  </a:cubicBezTo>
                  <a:cubicBezTo>
                    <a:pt x="300" y="179"/>
                    <a:pt x="292" y="181"/>
                    <a:pt x="285" y="182"/>
                  </a:cubicBezTo>
                  <a:cubicBezTo>
                    <a:pt x="177" y="182"/>
                    <a:pt x="177" y="182"/>
                    <a:pt x="177" y="182"/>
                  </a:cubicBezTo>
                  <a:cubicBezTo>
                    <a:pt x="268" y="209"/>
                    <a:pt x="268" y="209"/>
                    <a:pt x="268" y="209"/>
                  </a:cubicBezTo>
                  <a:cubicBezTo>
                    <a:pt x="280" y="212"/>
                    <a:pt x="291" y="216"/>
                    <a:pt x="301" y="222"/>
                  </a:cubicBezTo>
                  <a:cubicBezTo>
                    <a:pt x="311" y="227"/>
                    <a:pt x="319" y="233"/>
                    <a:pt x="327" y="240"/>
                  </a:cubicBezTo>
                  <a:cubicBezTo>
                    <a:pt x="334" y="248"/>
                    <a:pt x="340" y="256"/>
                    <a:pt x="344" y="266"/>
                  </a:cubicBezTo>
                  <a:cubicBezTo>
                    <a:pt x="348" y="275"/>
                    <a:pt x="350" y="285"/>
                    <a:pt x="350" y="296"/>
                  </a:cubicBezTo>
                  <a:cubicBezTo>
                    <a:pt x="299" y="296"/>
                    <a:pt x="299" y="296"/>
                    <a:pt x="299" y="296"/>
                  </a:cubicBezTo>
                  <a:cubicBezTo>
                    <a:pt x="299" y="292"/>
                    <a:pt x="299" y="289"/>
                    <a:pt x="297" y="286"/>
                  </a:cubicBezTo>
                  <a:cubicBezTo>
                    <a:pt x="296" y="282"/>
                    <a:pt x="294" y="279"/>
                    <a:pt x="291" y="276"/>
                  </a:cubicBezTo>
                  <a:cubicBezTo>
                    <a:pt x="287" y="272"/>
                    <a:pt x="282" y="269"/>
                    <a:pt x="276" y="266"/>
                  </a:cubicBezTo>
                  <a:cubicBezTo>
                    <a:pt x="270" y="262"/>
                    <a:pt x="262" y="259"/>
                    <a:pt x="254" y="257"/>
                  </a:cubicBezTo>
                  <a:cubicBezTo>
                    <a:pt x="122" y="218"/>
                    <a:pt x="122" y="218"/>
                    <a:pt x="122" y="218"/>
                  </a:cubicBezTo>
                  <a:cubicBezTo>
                    <a:pt x="114" y="216"/>
                    <a:pt x="107" y="213"/>
                    <a:pt x="100" y="210"/>
                  </a:cubicBezTo>
                  <a:cubicBezTo>
                    <a:pt x="93" y="206"/>
                    <a:pt x="86" y="201"/>
                    <a:pt x="80" y="195"/>
                  </a:cubicBezTo>
                  <a:cubicBezTo>
                    <a:pt x="80" y="195"/>
                    <a:pt x="80" y="195"/>
                    <a:pt x="80" y="195"/>
                  </a:cubicBezTo>
                  <a:cubicBezTo>
                    <a:pt x="72" y="187"/>
                    <a:pt x="66" y="177"/>
                    <a:pt x="61" y="166"/>
                  </a:cubicBezTo>
                  <a:cubicBezTo>
                    <a:pt x="58" y="158"/>
                    <a:pt x="56" y="149"/>
                    <a:pt x="55" y="140"/>
                  </a:cubicBezTo>
                  <a:cubicBezTo>
                    <a:pt x="55" y="132"/>
                    <a:pt x="55" y="132"/>
                    <a:pt x="55" y="132"/>
                  </a:cubicBezTo>
                  <a:cubicBezTo>
                    <a:pt x="55" y="132"/>
                    <a:pt x="55" y="132"/>
                    <a:pt x="55" y="132"/>
                  </a:cubicBezTo>
                  <a:cubicBezTo>
                    <a:pt x="95" y="132"/>
                    <a:pt x="95" y="132"/>
                    <a:pt x="95" y="132"/>
                  </a:cubicBezTo>
                  <a:cubicBezTo>
                    <a:pt x="95" y="132"/>
                    <a:pt x="95" y="132"/>
                    <a:pt x="95" y="132"/>
                  </a:cubicBezTo>
                  <a:cubicBezTo>
                    <a:pt x="103" y="132"/>
                    <a:pt x="103" y="132"/>
                    <a:pt x="103" y="132"/>
                  </a:cubicBezTo>
                  <a:cubicBezTo>
                    <a:pt x="279" y="132"/>
                    <a:pt x="279" y="132"/>
                    <a:pt x="279" y="132"/>
                  </a:cubicBezTo>
                  <a:cubicBezTo>
                    <a:pt x="282" y="132"/>
                    <a:pt x="285" y="131"/>
                    <a:pt x="287" y="130"/>
                  </a:cubicBezTo>
                  <a:cubicBezTo>
                    <a:pt x="290" y="129"/>
                    <a:pt x="292" y="127"/>
                    <a:pt x="294" y="125"/>
                  </a:cubicBezTo>
                  <a:cubicBezTo>
                    <a:pt x="296" y="123"/>
                    <a:pt x="297" y="121"/>
                    <a:pt x="298" y="118"/>
                  </a:cubicBezTo>
                  <a:cubicBezTo>
                    <a:pt x="300" y="116"/>
                    <a:pt x="300" y="113"/>
                    <a:pt x="300" y="110"/>
                  </a:cubicBezTo>
                  <a:cubicBezTo>
                    <a:pt x="300" y="72"/>
                    <a:pt x="300" y="72"/>
                    <a:pt x="300" y="72"/>
                  </a:cubicBezTo>
                  <a:cubicBezTo>
                    <a:pt x="300" y="66"/>
                    <a:pt x="298" y="61"/>
                    <a:pt x="294" y="57"/>
                  </a:cubicBezTo>
                  <a:cubicBezTo>
                    <a:pt x="292" y="55"/>
                    <a:pt x="290" y="54"/>
                    <a:pt x="287" y="53"/>
                  </a:cubicBezTo>
                  <a:cubicBezTo>
                    <a:pt x="285" y="52"/>
                    <a:pt x="282" y="51"/>
                    <a:pt x="279"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3" name="Freeform 10"/>
            <p:cNvSpPr>
              <a:spLocks noEditPoints="1"/>
            </p:cNvSpPr>
            <p:nvPr userDrawn="1"/>
          </p:nvSpPr>
          <p:spPr bwMode="auto">
            <a:xfrm>
              <a:off x="1028981" y="741296"/>
              <a:ext cx="1163852" cy="1171459"/>
            </a:xfrm>
            <a:custGeom>
              <a:avLst/>
              <a:gdLst>
                <a:gd name="T0" fmla="*/ 302 w 604"/>
                <a:gd name="T1" fmla="*/ 0 h 604"/>
                <a:gd name="T2" fmla="*/ 604 w 604"/>
                <a:gd name="T3" fmla="*/ 302 h 604"/>
                <a:gd name="T4" fmla="*/ 302 w 604"/>
                <a:gd name="T5" fmla="*/ 604 h 604"/>
                <a:gd name="T6" fmla="*/ 297 w 604"/>
                <a:gd name="T7" fmla="*/ 604 h 604"/>
                <a:gd name="T8" fmla="*/ 297 w 604"/>
                <a:gd name="T9" fmla="*/ 477 h 604"/>
                <a:gd name="T10" fmla="*/ 297 w 604"/>
                <a:gd name="T11" fmla="*/ 477 h 604"/>
                <a:gd name="T12" fmla="*/ 297 w 604"/>
                <a:gd name="T13" fmla="*/ 477 h 604"/>
                <a:gd name="T14" fmla="*/ 298 w 604"/>
                <a:gd name="T15" fmla="*/ 477 h 604"/>
                <a:gd name="T16" fmla="*/ 298 w 604"/>
                <a:gd name="T17" fmla="*/ 477 h 604"/>
                <a:gd name="T18" fmla="*/ 298 w 604"/>
                <a:gd name="T19" fmla="*/ 477 h 604"/>
                <a:gd name="T20" fmla="*/ 354 w 604"/>
                <a:gd name="T21" fmla="*/ 454 h 604"/>
                <a:gd name="T22" fmla="*/ 375 w 604"/>
                <a:gd name="T23" fmla="*/ 416 h 604"/>
                <a:gd name="T24" fmla="*/ 413 w 604"/>
                <a:gd name="T25" fmla="*/ 285 h 604"/>
                <a:gd name="T26" fmla="*/ 434 w 604"/>
                <a:gd name="T27" fmla="*/ 245 h 604"/>
                <a:gd name="T28" fmla="*/ 460 w 604"/>
                <a:gd name="T29" fmla="*/ 234 h 604"/>
                <a:gd name="T30" fmla="*/ 497 w 604"/>
                <a:gd name="T31" fmla="*/ 234 h 604"/>
                <a:gd name="T32" fmla="*/ 497 w 604"/>
                <a:gd name="T33" fmla="*/ 200 h 604"/>
                <a:gd name="T34" fmla="*/ 460 w 604"/>
                <a:gd name="T35" fmla="*/ 200 h 604"/>
                <a:gd name="T36" fmla="*/ 410 w 604"/>
                <a:gd name="T37" fmla="*/ 221 h 604"/>
                <a:gd name="T38" fmla="*/ 380 w 604"/>
                <a:gd name="T39" fmla="*/ 275 h 604"/>
                <a:gd name="T40" fmla="*/ 342 w 604"/>
                <a:gd name="T41" fmla="*/ 406 h 604"/>
                <a:gd name="T42" fmla="*/ 329 w 604"/>
                <a:gd name="T43" fmla="*/ 429 h 604"/>
                <a:gd name="T44" fmla="*/ 298 w 604"/>
                <a:gd name="T45" fmla="*/ 443 h 604"/>
                <a:gd name="T46" fmla="*/ 297 w 604"/>
                <a:gd name="T47" fmla="*/ 443 h 604"/>
                <a:gd name="T48" fmla="*/ 297 w 604"/>
                <a:gd name="T49" fmla="*/ 0 h 604"/>
                <a:gd name="T50" fmla="*/ 302 w 604"/>
                <a:gd name="T51" fmla="*/ 0 h 604"/>
                <a:gd name="T52" fmla="*/ 297 w 604"/>
                <a:gd name="T53" fmla="*/ 604 h 604"/>
                <a:gd name="T54" fmla="*/ 0 w 604"/>
                <a:gd name="T55" fmla="*/ 302 h 604"/>
                <a:gd name="T56" fmla="*/ 297 w 604"/>
                <a:gd name="T57" fmla="*/ 0 h 604"/>
                <a:gd name="T58" fmla="*/ 297 w 604"/>
                <a:gd name="T59" fmla="*/ 443 h 604"/>
                <a:gd name="T60" fmla="*/ 265 w 604"/>
                <a:gd name="T61" fmla="*/ 429 h 604"/>
                <a:gd name="T62" fmla="*/ 252 w 604"/>
                <a:gd name="T63" fmla="*/ 406 h 604"/>
                <a:gd name="T64" fmla="*/ 214 w 604"/>
                <a:gd name="T65" fmla="*/ 275 h 604"/>
                <a:gd name="T66" fmla="*/ 184 w 604"/>
                <a:gd name="T67" fmla="*/ 221 h 604"/>
                <a:gd name="T68" fmla="*/ 134 w 604"/>
                <a:gd name="T69" fmla="*/ 200 h 604"/>
                <a:gd name="T70" fmla="*/ 97 w 604"/>
                <a:gd name="T71" fmla="*/ 200 h 604"/>
                <a:gd name="T72" fmla="*/ 97 w 604"/>
                <a:gd name="T73" fmla="*/ 234 h 604"/>
                <a:gd name="T74" fmla="*/ 134 w 604"/>
                <a:gd name="T75" fmla="*/ 234 h 604"/>
                <a:gd name="T76" fmla="*/ 160 w 604"/>
                <a:gd name="T77" fmla="*/ 245 h 604"/>
                <a:gd name="T78" fmla="*/ 181 w 604"/>
                <a:gd name="T79" fmla="*/ 285 h 604"/>
                <a:gd name="T80" fmla="*/ 219 w 604"/>
                <a:gd name="T81" fmla="*/ 416 h 604"/>
                <a:gd name="T82" fmla="*/ 240 w 604"/>
                <a:gd name="T83" fmla="*/ 454 h 604"/>
                <a:gd name="T84" fmla="*/ 297 w 604"/>
                <a:gd name="T85" fmla="*/ 477 h 604"/>
                <a:gd name="T86" fmla="*/ 297 w 604"/>
                <a:gd name="T87" fmla="*/ 6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4" h="604">
                  <a:moveTo>
                    <a:pt x="302" y="0"/>
                  </a:moveTo>
                  <a:cubicBezTo>
                    <a:pt x="468" y="0"/>
                    <a:pt x="604" y="135"/>
                    <a:pt x="604" y="302"/>
                  </a:cubicBezTo>
                  <a:cubicBezTo>
                    <a:pt x="604" y="469"/>
                    <a:pt x="468" y="604"/>
                    <a:pt x="302" y="604"/>
                  </a:cubicBezTo>
                  <a:cubicBezTo>
                    <a:pt x="300" y="604"/>
                    <a:pt x="299" y="604"/>
                    <a:pt x="297" y="604"/>
                  </a:cubicBezTo>
                  <a:cubicBezTo>
                    <a:pt x="297" y="477"/>
                    <a:pt x="297" y="477"/>
                    <a:pt x="297" y="477"/>
                  </a:cubicBezTo>
                  <a:cubicBezTo>
                    <a:pt x="297" y="477"/>
                    <a:pt x="297" y="477"/>
                    <a:pt x="297" y="477"/>
                  </a:cubicBezTo>
                  <a:cubicBezTo>
                    <a:pt x="297" y="477"/>
                    <a:pt x="297" y="477"/>
                    <a:pt x="297" y="477"/>
                  </a:cubicBezTo>
                  <a:cubicBezTo>
                    <a:pt x="298" y="477"/>
                    <a:pt x="298" y="477"/>
                    <a:pt x="298" y="477"/>
                  </a:cubicBezTo>
                  <a:cubicBezTo>
                    <a:pt x="298" y="477"/>
                    <a:pt x="298" y="477"/>
                    <a:pt x="298" y="477"/>
                  </a:cubicBezTo>
                  <a:cubicBezTo>
                    <a:pt x="298" y="477"/>
                    <a:pt x="298" y="477"/>
                    <a:pt x="298" y="477"/>
                  </a:cubicBezTo>
                  <a:cubicBezTo>
                    <a:pt x="320" y="477"/>
                    <a:pt x="339" y="468"/>
                    <a:pt x="354" y="454"/>
                  </a:cubicBezTo>
                  <a:cubicBezTo>
                    <a:pt x="364" y="443"/>
                    <a:pt x="371" y="431"/>
                    <a:pt x="375" y="416"/>
                  </a:cubicBezTo>
                  <a:cubicBezTo>
                    <a:pt x="413" y="285"/>
                    <a:pt x="413" y="285"/>
                    <a:pt x="413" y="285"/>
                  </a:cubicBezTo>
                  <a:cubicBezTo>
                    <a:pt x="418" y="269"/>
                    <a:pt x="425" y="255"/>
                    <a:pt x="434" y="245"/>
                  </a:cubicBezTo>
                  <a:cubicBezTo>
                    <a:pt x="441" y="238"/>
                    <a:pt x="449" y="234"/>
                    <a:pt x="460" y="234"/>
                  </a:cubicBezTo>
                  <a:cubicBezTo>
                    <a:pt x="497" y="234"/>
                    <a:pt x="497" y="234"/>
                    <a:pt x="497" y="234"/>
                  </a:cubicBezTo>
                  <a:cubicBezTo>
                    <a:pt x="497" y="200"/>
                    <a:pt x="497" y="200"/>
                    <a:pt x="497" y="200"/>
                  </a:cubicBezTo>
                  <a:cubicBezTo>
                    <a:pt x="460" y="200"/>
                    <a:pt x="460" y="200"/>
                    <a:pt x="460" y="200"/>
                  </a:cubicBezTo>
                  <a:cubicBezTo>
                    <a:pt x="439" y="200"/>
                    <a:pt x="423" y="208"/>
                    <a:pt x="410" y="221"/>
                  </a:cubicBezTo>
                  <a:cubicBezTo>
                    <a:pt x="396" y="235"/>
                    <a:pt x="386" y="255"/>
                    <a:pt x="380" y="275"/>
                  </a:cubicBezTo>
                  <a:cubicBezTo>
                    <a:pt x="368" y="319"/>
                    <a:pt x="355" y="363"/>
                    <a:pt x="342" y="406"/>
                  </a:cubicBezTo>
                  <a:cubicBezTo>
                    <a:pt x="339" y="415"/>
                    <a:pt x="335" y="423"/>
                    <a:pt x="329" y="429"/>
                  </a:cubicBezTo>
                  <a:cubicBezTo>
                    <a:pt x="321" y="437"/>
                    <a:pt x="310" y="443"/>
                    <a:pt x="298" y="443"/>
                  </a:cubicBezTo>
                  <a:cubicBezTo>
                    <a:pt x="297" y="443"/>
                    <a:pt x="297" y="443"/>
                    <a:pt x="297" y="443"/>
                  </a:cubicBezTo>
                  <a:cubicBezTo>
                    <a:pt x="297" y="0"/>
                    <a:pt x="297" y="0"/>
                    <a:pt x="297" y="0"/>
                  </a:cubicBezTo>
                  <a:cubicBezTo>
                    <a:pt x="299" y="0"/>
                    <a:pt x="300" y="0"/>
                    <a:pt x="302" y="0"/>
                  </a:cubicBezTo>
                  <a:close/>
                  <a:moveTo>
                    <a:pt x="297" y="604"/>
                  </a:moveTo>
                  <a:cubicBezTo>
                    <a:pt x="133" y="601"/>
                    <a:pt x="0" y="467"/>
                    <a:pt x="0" y="302"/>
                  </a:cubicBezTo>
                  <a:cubicBezTo>
                    <a:pt x="0" y="137"/>
                    <a:pt x="133" y="3"/>
                    <a:pt x="297" y="0"/>
                  </a:cubicBezTo>
                  <a:cubicBezTo>
                    <a:pt x="297" y="443"/>
                    <a:pt x="297" y="443"/>
                    <a:pt x="297" y="443"/>
                  </a:cubicBezTo>
                  <a:cubicBezTo>
                    <a:pt x="285" y="442"/>
                    <a:pt x="273" y="437"/>
                    <a:pt x="265" y="429"/>
                  </a:cubicBezTo>
                  <a:cubicBezTo>
                    <a:pt x="259" y="423"/>
                    <a:pt x="255" y="415"/>
                    <a:pt x="252" y="406"/>
                  </a:cubicBezTo>
                  <a:cubicBezTo>
                    <a:pt x="239" y="363"/>
                    <a:pt x="227" y="319"/>
                    <a:pt x="214" y="275"/>
                  </a:cubicBezTo>
                  <a:cubicBezTo>
                    <a:pt x="208" y="255"/>
                    <a:pt x="198" y="235"/>
                    <a:pt x="184" y="221"/>
                  </a:cubicBezTo>
                  <a:cubicBezTo>
                    <a:pt x="171" y="208"/>
                    <a:pt x="155" y="200"/>
                    <a:pt x="134" y="200"/>
                  </a:cubicBezTo>
                  <a:cubicBezTo>
                    <a:pt x="97" y="200"/>
                    <a:pt x="97" y="200"/>
                    <a:pt x="97" y="200"/>
                  </a:cubicBezTo>
                  <a:cubicBezTo>
                    <a:pt x="97" y="234"/>
                    <a:pt x="97" y="234"/>
                    <a:pt x="97" y="234"/>
                  </a:cubicBezTo>
                  <a:cubicBezTo>
                    <a:pt x="134" y="234"/>
                    <a:pt x="134" y="234"/>
                    <a:pt x="134" y="234"/>
                  </a:cubicBezTo>
                  <a:cubicBezTo>
                    <a:pt x="145" y="234"/>
                    <a:pt x="153" y="238"/>
                    <a:pt x="160" y="245"/>
                  </a:cubicBezTo>
                  <a:cubicBezTo>
                    <a:pt x="170" y="255"/>
                    <a:pt x="176" y="269"/>
                    <a:pt x="181" y="285"/>
                  </a:cubicBezTo>
                  <a:cubicBezTo>
                    <a:pt x="219" y="416"/>
                    <a:pt x="219" y="416"/>
                    <a:pt x="219" y="416"/>
                  </a:cubicBezTo>
                  <a:cubicBezTo>
                    <a:pt x="223" y="431"/>
                    <a:pt x="230" y="443"/>
                    <a:pt x="240" y="454"/>
                  </a:cubicBezTo>
                  <a:cubicBezTo>
                    <a:pt x="255" y="468"/>
                    <a:pt x="275" y="477"/>
                    <a:pt x="297" y="477"/>
                  </a:cubicBezTo>
                  <a:lnTo>
                    <a:pt x="297" y="60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grpSp>
    </p:spTree>
    <p:extLst>
      <p:ext uri="{BB962C8B-B14F-4D97-AF65-F5344CB8AC3E}">
        <p14:creationId xmlns:p14="http://schemas.microsoft.com/office/powerpoint/2010/main" val="2519048652"/>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mp; Subtitle copy 12">
    <p:spTree>
      <p:nvGrpSpPr>
        <p:cNvPr id="1" name=""/>
        <p:cNvGrpSpPr/>
        <p:nvPr/>
      </p:nvGrpSpPr>
      <p:grpSpPr>
        <a:xfrm>
          <a:off x="0" y="0"/>
          <a:ext cx="0" cy="0"/>
          <a:chOff x="0" y="0"/>
          <a:chExt cx="0" cy="0"/>
        </a:xfrm>
      </p:grpSpPr>
      <p:sp>
        <p:nvSpPr>
          <p:cNvPr id="139" name="drop.png"/>
          <p:cNvSpPr>
            <a:spLocks noGrp="1"/>
          </p:cNvSpPr>
          <p:nvPr>
            <p:ph type="pic" sz="quarter" idx="13"/>
          </p:nvPr>
        </p:nvSpPr>
        <p:spPr>
          <a:xfrm>
            <a:off x="12714913" y="2514585"/>
            <a:ext cx="9885806" cy="4731565"/>
          </a:xfrm>
          <a:prstGeom prst="rect">
            <a:avLst/>
          </a:prstGeom>
          <a:solidFill>
            <a:schemeClr val="bg1">
              <a:lumMod val="85000"/>
            </a:schemeClr>
          </a:solidFill>
        </p:spPr>
        <p:txBody>
          <a:bodyPr lIns="91439" tIns="45719" rIns="91439" bIns="45719">
            <a:noAutofit/>
          </a:bodyPr>
          <a:lstStyle/>
          <a:p>
            <a:endParaRPr/>
          </a:p>
        </p:txBody>
      </p:sp>
      <p:sp>
        <p:nvSpPr>
          <p:cNvPr id="7" name="Slide Number"/>
          <p:cNvSpPr txBox="1">
            <a:spLocks noGrp="1"/>
          </p:cNvSpPr>
          <p:nvPr>
            <p:ph type="sldNum" sz="quarter" idx="2"/>
          </p:nvPr>
        </p:nvSpPr>
        <p:spPr>
          <a:xfrm>
            <a:off x="23066650" y="12528707"/>
            <a:ext cx="498663" cy="471924"/>
          </a:xfrm>
          <a:prstGeom prst="rect">
            <a:avLst/>
          </a:prstGeom>
        </p:spPr>
        <p:txBody>
          <a:bodyPr/>
          <a:lstStyle>
            <a:lvl1pPr>
              <a:defRPr sz="2400" b="0">
                <a:latin typeface="+mj-lt"/>
                <a:ea typeface="Poppins"/>
                <a:cs typeface="Poppins"/>
                <a:sym typeface="Poppins"/>
              </a:defRPr>
            </a:lvl1pPr>
          </a:lstStyle>
          <a:p>
            <a:fld id="{86CB4B4D-7CA3-9044-876B-883B54F8677D}" type="slidenum">
              <a:rPr lang="es-ES" smtClean="0"/>
              <a:pPr/>
              <a:t>‹Nº›</a:t>
            </a:fld>
            <a:endParaRPr lang="es-ES"/>
          </a:p>
        </p:txBody>
      </p:sp>
      <p:grpSp>
        <p:nvGrpSpPr>
          <p:cNvPr id="5" name="Grupo 4"/>
          <p:cNvGrpSpPr/>
          <p:nvPr userDrawn="1"/>
        </p:nvGrpSpPr>
        <p:grpSpPr>
          <a:xfrm>
            <a:off x="1655027" y="1252859"/>
            <a:ext cx="2146283" cy="603703"/>
            <a:chOff x="1028981" y="741296"/>
            <a:chExt cx="4164764" cy="1171459"/>
          </a:xfrm>
        </p:grpSpPr>
        <p:sp>
          <p:nvSpPr>
            <p:cNvPr id="6" name="Freeform 5"/>
            <p:cNvSpPr>
              <a:spLocks/>
            </p:cNvSpPr>
            <p:nvPr userDrawn="1"/>
          </p:nvSpPr>
          <p:spPr bwMode="auto">
            <a:xfrm>
              <a:off x="2455270" y="1030357"/>
              <a:ext cx="680815" cy="570516"/>
            </a:xfrm>
            <a:custGeom>
              <a:avLst/>
              <a:gdLst>
                <a:gd name="T0" fmla="*/ 72 w 351"/>
                <a:gd name="T1" fmla="*/ 0 h 296"/>
                <a:gd name="T2" fmla="*/ 343 w 351"/>
                <a:gd name="T3" fmla="*/ 0 h 296"/>
                <a:gd name="T4" fmla="*/ 351 w 351"/>
                <a:gd name="T5" fmla="*/ 0 h 296"/>
                <a:gd name="T6" fmla="*/ 351 w 351"/>
                <a:gd name="T7" fmla="*/ 8 h 296"/>
                <a:gd name="T8" fmla="*/ 351 w 351"/>
                <a:gd name="T9" fmla="*/ 43 h 296"/>
                <a:gd name="T10" fmla="*/ 351 w 351"/>
                <a:gd name="T11" fmla="*/ 51 h 296"/>
                <a:gd name="T12" fmla="*/ 343 w 351"/>
                <a:gd name="T13" fmla="*/ 51 h 296"/>
                <a:gd name="T14" fmla="*/ 72 w 351"/>
                <a:gd name="T15" fmla="*/ 51 h 296"/>
                <a:gd name="T16" fmla="*/ 64 w 351"/>
                <a:gd name="T17" fmla="*/ 53 h 296"/>
                <a:gd name="T18" fmla="*/ 57 w 351"/>
                <a:gd name="T19" fmla="*/ 57 h 296"/>
                <a:gd name="T20" fmla="*/ 51 w 351"/>
                <a:gd name="T21" fmla="*/ 72 h 296"/>
                <a:gd name="T22" fmla="*/ 51 w 351"/>
                <a:gd name="T23" fmla="*/ 224 h 296"/>
                <a:gd name="T24" fmla="*/ 53 w 351"/>
                <a:gd name="T25" fmla="*/ 232 h 296"/>
                <a:gd name="T26" fmla="*/ 57 w 351"/>
                <a:gd name="T27" fmla="*/ 239 h 296"/>
                <a:gd name="T28" fmla="*/ 57 w 351"/>
                <a:gd name="T29" fmla="*/ 239 h 296"/>
                <a:gd name="T30" fmla="*/ 64 w 351"/>
                <a:gd name="T31" fmla="*/ 243 h 296"/>
                <a:gd name="T32" fmla="*/ 72 w 351"/>
                <a:gd name="T33" fmla="*/ 245 h 296"/>
                <a:gd name="T34" fmla="*/ 343 w 351"/>
                <a:gd name="T35" fmla="*/ 245 h 296"/>
                <a:gd name="T36" fmla="*/ 351 w 351"/>
                <a:gd name="T37" fmla="*/ 245 h 296"/>
                <a:gd name="T38" fmla="*/ 351 w 351"/>
                <a:gd name="T39" fmla="*/ 253 h 296"/>
                <a:gd name="T40" fmla="*/ 351 w 351"/>
                <a:gd name="T41" fmla="*/ 288 h 296"/>
                <a:gd name="T42" fmla="*/ 351 w 351"/>
                <a:gd name="T43" fmla="*/ 296 h 296"/>
                <a:gd name="T44" fmla="*/ 343 w 351"/>
                <a:gd name="T45" fmla="*/ 296 h 296"/>
                <a:gd name="T46" fmla="*/ 72 w 351"/>
                <a:gd name="T47" fmla="*/ 296 h 296"/>
                <a:gd name="T48" fmla="*/ 45 w 351"/>
                <a:gd name="T49" fmla="*/ 290 h 296"/>
                <a:gd name="T50" fmla="*/ 21 w 351"/>
                <a:gd name="T51" fmla="*/ 274 h 296"/>
                <a:gd name="T52" fmla="*/ 6 w 351"/>
                <a:gd name="T53" fmla="*/ 251 h 296"/>
                <a:gd name="T54" fmla="*/ 0 w 351"/>
                <a:gd name="T55" fmla="*/ 224 h 296"/>
                <a:gd name="T56" fmla="*/ 0 w 351"/>
                <a:gd name="T57" fmla="*/ 72 h 296"/>
                <a:gd name="T58" fmla="*/ 6 w 351"/>
                <a:gd name="T59" fmla="*/ 45 h 296"/>
                <a:gd name="T60" fmla="*/ 21 w 351"/>
                <a:gd name="T61" fmla="*/ 21 h 296"/>
                <a:gd name="T62" fmla="*/ 45 w 351"/>
                <a:gd name="T63" fmla="*/ 6 h 296"/>
                <a:gd name="T64" fmla="*/ 72 w 351"/>
                <a:gd name="T65"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1" h="296">
                  <a:moveTo>
                    <a:pt x="72" y="0"/>
                  </a:moveTo>
                  <a:cubicBezTo>
                    <a:pt x="343" y="0"/>
                    <a:pt x="343" y="0"/>
                    <a:pt x="343" y="0"/>
                  </a:cubicBezTo>
                  <a:cubicBezTo>
                    <a:pt x="351" y="0"/>
                    <a:pt x="351" y="0"/>
                    <a:pt x="351" y="0"/>
                  </a:cubicBezTo>
                  <a:cubicBezTo>
                    <a:pt x="351" y="8"/>
                    <a:pt x="351" y="8"/>
                    <a:pt x="351" y="8"/>
                  </a:cubicBezTo>
                  <a:cubicBezTo>
                    <a:pt x="351" y="43"/>
                    <a:pt x="351" y="43"/>
                    <a:pt x="351" y="43"/>
                  </a:cubicBezTo>
                  <a:cubicBezTo>
                    <a:pt x="351" y="51"/>
                    <a:pt x="351" y="51"/>
                    <a:pt x="351" y="51"/>
                  </a:cubicBezTo>
                  <a:cubicBezTo>
                    <a:pt x="343" y="51"/>
                    <a:pt x="343" y="51"/>
                    <a:pt x="343" y="51"/>
                  </a:cubicBezTo>
                  <a:cubicBezTo>
                    <a:pt x="72" y="51"/>
                    <a:pt x="72" y="51"/>
                    <a:pt x="72" y="51"/>
                  </a:cubicBezTo>
                  <a:cubicBezTo>
                    <a:pt x="69" y="51"/>
                    <a:pt x="67" y="52"/>
                    <a:pt x="64" y="53"/>
                  </a:cubicBezTo>
                  <a:cubicBezTo>
                    <a:pt x="62" y="54"/>
                    <a:pt x="59" y="55"/>
                    <a:pt x="57" y="57"/>
                  </a:cubicBezTo>
                  <a:cubicBezTo>
                    <a:pt x="53" y="61"/>
                    <a:pt x="51" y="66"/>
                    <a:pt x="51" y="72"/>
                  </a:cubicBezTo>
                  <a:cubicBezTo>
                    <a:pt x="51" y="224"/>
                    <a:pt x="51" y="224"/>
                    <a:pt x="51" y="224"/>
                  </a:cubicBezTo>
                  <a:cubicBezTo>
                    <a:pt x="51" y="227"/>
                    <a:pt x="52" y="229"/>
                    <a:pt x="53" y="232"/>
                  </a:cubicBezTo>
                  <a:cubicBezTo>
                    <a:pt x="54" y="234"/>
                    <a:pt x="55" y="237"/>
                    <a:pt x="57" y="239"/>
                  </a:cubicBezTo>
                  <a:cubicBezTo>
                    <a:pt x="57" y="239"/>
                    <a:pt x="57" y="239"/>
                    <a:pt x="57" y="239"/>
                  </a:cubicBezTo>
                  <a:cubicBezTo>
                    <a:pt x="59" y="241"/>
                    <a:pt x="62" y="242"/>
                    <a:pt x="64" y="243"/>
                  </a:cubicBezTo>
                  <a:cubicBezTo>
                    <a:pt x="67" y="244"/>
                    <a:pt x="69" y="245"/>
                    <a:pt x="72" y="245"/>
                  </a:cubicBezTo>
                  <a:cubicBezTo>
                    <a:pt x="343" y="245"/>
                    <a:pt x="343" y="245"/>
                    <a:pt x="343" y="245"/>
                  </a:cubicBezTo>
                  <a:cubicBezTo>
                    <a:pt x="351" y="245"/>
                    <a:pt x="351" y="245"/>
                    <a:pt x="351" y="245"/>
                  </a:cubicBezTo>
                  <a:cubicBezTo>
                    <a:pt x="351" y="253"/>
                    <a:pt x="351" y="253"/>
                    <a:pt x="351" y="253"/>
                  </a:cubicBezTo>
                  <a:cubicBezTo>
                    <a:pt x="351" y="288"/>
                    <a:pt x="351" y="288"/>
                    <a:pt x="351" y="288"/>
                  </a:cubicBezTo>
                  <a:cubicBezTo>
                    <a:pt x="351" y="296"/>
                    <a:pt x="351" y="296"/>
                    <a:pt x="351" y="296"/>
                  </a:cubicBezTo>
                  <a:cubicBezTo>
                    <a:pt x="343" y="296"/>
                    <a:pt x="343" y="296"/>
                    <a:pt x="343" y="296"/>
                  </a:cubicBezTo>
                  <a:cubicBezTo>
                    <a:pt x="72" y="296"/>
                    <a:pt x="72" y="296"/>
                    <a:pt x="72" y="296"/>
                  </a:cubicBezTo>
                  <a:cubicBezTo>
                    <a:pt x="62" y="296"/>
                    <a:pt x="53" y="294"/>
                    <a:pt x="45" y="290"/>
                  </a:cubicBezTo>
                  <a:cubicBezTo>
                    <a:pt x="36" y="286"/>
                    <a:pt x="28" y="281"/>
                    <a:pt x="21" y="274"/>
                  </a:cubicBezTo>
                  <a:cubicBezTo>
                    <a:pt x="15" y="268"/>
                    <a:pt x="9" y="260"/>
                    <a:pt x="6" y="251"/>
                  </a:cubicBezTo>
                  <a:cubicBezTo>
                    <a:pt x="2" y="243"/>
                    <a:pt x="0" y="233"/>
                    <a:pt x="0" y="224"/>
                  </a:cubicBezTo>
                  <a:cubicBezTo>
                    <a:pt x="0" y="72"/>
                    <a:pt x="0" y="72"/>
                    <a:pt x="0" y="72"/>
                  </a:cubicBezTo>
                  <a:cubicBezTo>
                    <a:pt x="0" y="62"/>
                    <a:pt x="2" y="53"/>
                    <a:pt x="6" y="45"/>
                  </a:cubicBezTo>
                  <a:cubicBezTo>
                    <a:pt x="9" y="36"/>
                    <a:pt x="15" y="28"/>
                    <a:pt x="21" y="21"/>
                  </a:cubicBezTo>
                  <a:cubicBezTo>
                    <a:pt x="28" y="15"/>
                    <a:pt x="36" y="10"/>
                    <a:pt x="45" y="6"/>
                  </a:cubicBezTo>
                  <a:cubicBezTo>
                    <a:pt x="53" y="2"/>
                    <a:pt x="62" y="0"/>
                    <a:pt x="72"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9" name="Freeform 6"/>
            <p:cNvSpPr>
              <a:spLocks/>
            </p:cNvSpPr>
            <p:nvPr userDrawn="1"/>
          </p:nvSpPr>
          <p:spPr bwMode="auto">
            <a:xfrm>
              <a:off x="323117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0" name="Freeform 7"/>
            <p:cNvSpPr>
              <a:spLocks/>
            </p:cNvSpPr>
            <p:nvPr userDrawn="1"/>
          </p:nvSpPr>
          <p:spPr bwMode="auto">
            <a:xfrm>
              <a:off x="432656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1" name="Freeform 8"/>
            <p:cNvSpPr>
              <a:spLocks/>
            </p:cNvSpPr>
            <p:nvPr userDrawn="1"/>
          </p:nvSpPr>
          <p:spPr bwMode="auto">
            <a:xfrm>
              <a:off x="3421343" y="1030357"/>
              <a:ext cx="813936" cy="570516"/>
            </a:xfrm>
            <a:custGeom>
              <a:avLst/>
              <a:gdLst>
                <a:gd name="T0" fmla="*/ 8 w 420"/>
                <a:gd name="T1" fmla="*/ 0 h 296"/>
                <a:gd name="T2" fmla="*/ 46 w 420"/>
                <a:gd name="T3" fmla="*/ 0 h 296"/>
                <a:gd name="T4" fmla="*/ 76 w 420"/>
                <a:gd name="T5" fmla="*/ 6 h 296"/>
                <a:gd name="T6" fmla="*/ 102 w 420"/>
                <a:gd name="T7" fmla="*/ 23 h 296"/>
                <a:gd name="T8" fmla="*/ 120 w 420"/>
                <a:gd name="T9" fmla="*/ 49 h 296"/>
                <a:gd name="T10" fmla="*/ 133 w 420"/>
                <a:gd name="T11" fmla="*/ 82 h 296"/>
                <a:gd name="T12" fmla="*/ 172 w 420"/>
                <a:gd name="T13" fmla="*/ 214 h 296"/>
                <a:gd name="T14" fmla="*/ 172 w 420"/>
                <a:gd name="T15" fmla="*/ 214 h 296"/>
                <a:gd name="T16" fmla="*/ 177 w 420"/>
                <a:gd name="T17" fmla="*/ 225 h 296"/>
                <a:gd name="T18" fmla="*/ 183 w 420"/>
                <a:gd name="T19" fmla="*/ 234 h 296"/>
                <a:gd name="T20" fmla="*/ 183 w 420"/>
                <a:gd name="T21" fmla="*/ 234 h 296"/>
                <a:gd name="T22" fmla="*/ 195 w 420"/>
                <a:gd name="T23" fmla="*/ 242 h 296"/>
                <a:gd name="T24" fmla="*/ 210 w 420"/>
                <a:gd name="T25" fmla="*/ 245 h 296"/>
                <a:gd name="T26" fmla="*/ 225 w 420"/>
                <a:gd name="T27" fmla="*/ 242 h 296"/>
                <a:gd name="T28" fmla="*/ 237 w 420"/>
                <a:gd name="T29" fmla="*/ 234 h 296"/>
                <a:gd name="T30" fmla="*/ 243 w 420"/>
                <a:gd name="T31" fmla="*/ 225 h 296"/>
                <a:gd name="T32" fmla="*/ 248 w 420"/>
                <a:gd name="T33" fmla="*/ 214 h 296"/>
                <a:gd name="T34" fmla="*/ 248 w 420"/>
                <a:gd name="T35" fmla="*/ 214 h 296"/>
                <a:gd name="T36" fmla="*/ 286 w 420"/>
                <a:gd name="T37" fmla="*/ 82 h 296"/>
                <a:gd name="T38" fmla="*/ 300 w 420"/>
                <a:gd name="T39" fmla="*/ 49 h 296"/>
                <a:gd name="T40" fmla="*/ 318 w 420"/>
                <a:gd name="T41" fmla="*/ 23 h 296"/>
                <a:gd name="T42" fmla="*/ 344 w 420"/>
                <a:gd name="T43" fmla="*/ 6 h 296"/>
                <a:gd name="T44" fmla="*/ 374 w 420"/>
                <a:gd name="T45" fmla="*/ 0 h 296"/>
                <a:gd name="T46" fmla="*/ 412 w 420"/>
                <a:gd name="T47" fmla="*/ 0 h 296"/>
                <a:gd name="T48" fmla="*/ 420 w 420"/>
                <a:gd name="T49" fmla="*/ 0 h 296"/>
                <a:gd name="T50" fmla="*/ 420 w 420"/>
                <a:gd name="T51" fmla="*/ 8 h 296"/>
                <a:gd name="T52" fmla="*/ 420 w 420"/>
                <a:gd name="T53" fmla="*/ 43 h 296"/>
                <a:gd name="T54" fmla="*/ 420 w 420"/>
                <a:gd name="T55" fmla="*/ 51 h 296"/>
                <a:gd name="T56" fmla="*/ 412 w 420"/>
                <a:gd name="T57" fmla="*/ 51 h 296"/>
                <a:gd name="T58" fmla="*/ 374 w 420"/>
                <a:gd name="T59" fmla="*/ 51 h 296"/>
                <a:gd name="T60" fmla="*/ 363 w 420"/>
                <a:gd name="T61" fmla="*/ 53 h 296"/>
                <a:gd name="T62" fmla="*/ 354 w 420"/>
                <a:gd name="T63" fmla="*/ 59 h 296"/>
                <a:gd name="T64" fmla="*/ 343 w 420"/>
                <a:gd name="T65" fmla="*/ 74 h 296"/>
                <a:gd name="T66" fmla="*/ 335 w 420"/>
                <a:gd name="T67" fmla="*/ 96 h 296"/>
                <a:gd name="T68" fmla="*/ 296 w 420"/>
                <a:gd name="T69" fmla="*/ 228 h 296"/>
                <a:gd name="T70" fmla="*/ 287 w 420"/>
                <a:gd name="T71" fmla="*/ 250 h 296"/>
                <a:gd name="T72" fmla="*/ 273 w 420"/>
                <a:gd name="T73" fmla="*/ 270 h 296"/>
                <a:gd name="T74" fmla="*/ 273 w 420"/>
                <a:gd name="T75" fmla="*/ 270 h 296"/>
                <a:gd name="T76" fmla="*/ 244 w 420"/>
                <a:gd name="T77" fmla="*/ 289 h 296"/>
                <a:gd name="T78" fmla="*/ 219 w 420"/>
                <a:gd name="T79" fmla="*/ 295 h 296"/>
                <a:gd name="T80" fmla="*/ 219 w 420"/>
                <a:gd name="T81" fmla="*/ 296 h 296"/>
                <a:gd name="T82" fmla="*/ 211 w 420"/>
                <a:gd name="T83" fmla="*/ 296 h 296"/>
                <a:gd name="T84" fmla="*/ 210 w 420"/>
                <a:gd name="T85" fmla="*/ 296 h 296"/>
                <a:gd name="T86" fmla="*/ 210 w 420"/>
                <a:gd name="T87" fmla="*/ 296 h 296"/>
                <a:gd name="T88" fmla="*/ 202 w 420"/>
                <a:gd name="T89" fmla="*/ 296 h 296"/>
                <a:gd name="T90" fmla="*/ 202 w 420"/>
                <a:gd name="T91" fmla="*/ 295 h 296"/>
                <a:gd name="T92" fmla="*/ 176 w 420"/>
                <a:gd name="T93" fmla="*/ 289 h 296"/>
                <a:gd name="T94" fmla="*/ 147 w 420"/>
                <a:gd name="T95" fmla="*/ 270 h 296"/>
                <a:gd name="T96" fmla="*/ 147 w 420"/>
                <a:gd name="T97" fmla="*/ 270 h 296"/>
                <a:gd name="T98" fmla="*/ 133 w 420"/>
                <a:gd name="T99" fmla="*/ 250 h 296"/>
                <a:gd name="T100" fmla="*/ 124 w 420"/>
                <a:gd name="T101" fmla="*/ 228 h 296"/>
                <a:gd name="T102" fmla="*/ 85 w 420"/>
                <a:gd name="T103" fmla="*/ 96 h 296"/>
                <a:gd name="T104" fmla="*/ 76 w 420"/>
                <a:gd name="T105" fmla="*/ 74 h 296"/>
                <a:gd name="T106" fmla="*/ 66 w 420"/>
                <a:gd name="T107" fmla="*/ 59 h 296"/>
                <a:gd name="T108" fmla="*/ 57 w 420"/>
                <a:gd name="T109" fmla="*/ 53 h 296"/>
                <a:gd name="T110" fmla="*/ 46 w 420"/>
                <a:gd name="T111" fmla="*/ 51 h 296"/>
                <a:gd name="T112" fmla="*/ 8 w 420"/>
                <a:gd name="T113" fmla="*/ 51 h 296"/>
                <a:gd name="T114" fmla="*/ 0 w 420"/>
                <a:gd name="T115" fmla="*/ 51 h 296"/>
                <a:gd name="T116" fmla="*/ 0 w 420"/>
                <a:gd name="T117" fmla="*/ 43 h 296"/>
                <a:gd name="T118" fmla="*/ 0 w 420"/>
                <a:gd name="T119" fmla="*/ 8 h 296"/>
                <a:gd name="T120" fmla="*/ 0 w 420"/>
                <a:gd name="T121" fmla="*/ 0 h 296"/>
                <a:gd name="T122" fmla="*/ 8 w 420"/>
                <a:gd name="T123"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20" h="296">
                  <a:moveTo>
                    <a:pt x="8" y="0"/>
                  </a:moveTo>
                  <a:cubicBezTo>
                    <a:pt x="46" y="0"/>
                    <a:pt x="46" y="0"/>
                    <a:pt x="46" y="0"/>
                  </a:cubicBezTo>
                  <a:cubicBezTo>
                    <a:pt x="57" y="0"/>
                    <a:pt x="67" y="2"/>
                    <a:pt x="76" y="6"/>
                  </a:cubicBezTo>
                  <a:cubicBezTo>
                    <a:pt x="86" y="10"/>
                    <a:pt x="94" y="16"/>
                    <a:pt x="102" y="23"/>
                  </a:cubicBezTo>
                  <a:cubicBezTo>
                    <a:pt x="109" y="31"/>
                    <a:pt x="115" y="39"/>
                    <a:pt x="120" y="49"/>
                  </a:cubicBezTo>
                  <a:cubicBezTo>
                    <a:pt x="126" y="59"/>
                    <a:pt x="130" y="70"/>
                    <a:pt x="133" y="82"/>
                  </a:cubicBezTo>
                  <a:cubicBezTo>
                    <a:pt x="172" y="214"/>
                    <a:pt x="172" y="214"/>
                    <a:pt x="172" y="214"/>
                  </a:cubicBezTo>
                  <a:cubicBezTo>
                    <a:pt x="172" y="214"/>
                    <a:pt x="172" y="214"/>
                    <a:pt x="172" y="214"/>
                  </a:cubicBezTo>
                  <a:cubicBezTo>
                    <a:pt x="174" y="218"/>
                    <a:pt x="175" y="221"/>
                    <a:pt x="177" y="225"/>
                  </a:cubicBezTo>
                  <a:cubicBezTo>
                    <a:pt x="179" y="228"/>
                    <a:pt x="181" y="231"/>
                    <a:pt x="183" y="234"/>
                  </a:cubicBezTo>
                  <a:cubicBezTo>
                    <a:pt x="183" y="234"/>
                    <a:pt x="183" y="234"/>
                    <a:pt x="183" y="234"/>
                  </a:cubicBezTo>
                  <a:cubicBezTo>
                    <a:pt x="186" y="237"/>
                    <a:pt x="191" y="240"/>
                    <a:pt x="195" y="242"/>
                  </a:cubicBezTo>
                  <a:cubicBezTo>
                    <a:pt x="200" y="244"/>
                    <a:pt x="205" y="245"/>
                    <a:pt x="210" y="245"/>
                  </a:cubicBezTo>
                  <a:cubicBezTo>
                    <a:pt x="215" y="245"/>
                    <a:pt x="220" y="244"/>
                    <a:pt x="225" y="242"/>
                  </a:cubicBezTo>
                  <a:cubicBezTo>
                    <a:pt x="229" y="240"/>
                    <a:pt x="233" y="237"/>
                    <a:pt x="237" y="234"/>
                  </a:cubicBezTo>
                  <a:cubicBezTo>
                    <a:pt x="239" y="231"/>
                    <a:pt x="241" y="228"/>
                    <a:pt x="243" y="225"/>
                  </a:cubicBezTo>
                  <a:cubicBezTo>
                    <a:pt x="245" y="221"/>
                    <a:pt x="246" y="218"/>
                    <a:pt x="248" y="214"/>
                  </a:cubicBezTo>
                  <a:cubicBezTo>
                    <a:pt x="248" y="214"/>
                    <a:pt x="248" y="214"/>
                    <a:pt x="248" y="214"/>
                  </a:cubicBezTo>
                  <a:cubicBezTo>
                    <a:pt x="286" y="82"/>
                    <a:pt x="286" y="82"/>
                    <a:pt x="286" y="82"/>
                  </a:cubicBezTo>
                  <a:cubicBezTo>
                    <a:pt x="290" y="70"/>
                    <a:pt x="294" y="59"/>
                    <a:pt x="300" y="49"/>
                  </a:cubicBezTo>
                  <a:cubicBezTo>
                    <a:pt x="305" y="39"/>
                    <a:pt x="311" y="31"/>
                    <a:pt x="318" y="23"/>
                  </a:cubicBezTo>
                  <a:cubicBezTo>
                    <a:pt x="325" y="16"/>
                    <a:pt x="334" y="10"/>
                    <a:pt x="344" y="6"/>
                  </a:cubicBezTo>
                  <a:cubicBezTo>
                    <a:pt x="353" y="2"/>
                    <a:pt x="363" y="0"/>
                    <a:pt x="374" y="0"/>
                  </a:cubicBezTo>
                  <a:cubicBezTo>
                    <a:pt x="412" y="0"/>
                    <a:pt x="412" y="0"/>
                    <a:pt x="412" y="0"/>
                  </a:cubicBezTo>
                  <a:cubicBezTo>
                    <a:pt x="420" y="0"/>
                    <a:pt x="420" y="0"/>
                    <a:pt x="420" y="0"/>
                  </a:cubicBezTo>
                  <a:cubicBezTo>
                    <a:pt x="420" y="8"/>
                    <a:pt x="420" y="8"/>
                    <a:pt x="420" y="8"/>
                  </a:cubicBezTo>
                  <a:cubicBezTo>
                    <a:pt x="420" y="43"/>
                    <a:pt x="420" y="43"/>
                    <a:pt x="420" y="43"/>
                  </a:cubicBezTo>
                  <a:cubicBezTo>
                    <a:pt x="420" y="51"/>
                    <a:pt x="420" y="51"/>
                    <a:pt x="420" y="51"/>
                  </a:cubicBezTo>
                  <a:cubicBezTo>
                    <a:pt x="412" y="51"/>
                    <a:pt x="412" y="51"/>
                    <a:pt x="412" y="51"/>
                  </a:cubicBezTo>
                  <a:cubicBezTo>
                    <a:pt x="374" y="51"/>
                    <a:pt x="374" y="51"/>
                    <a:pt x="374" y="51"/>
                  </a:cubicBezTo>
                  <a:cubicBezTo>
                    <a:pt x="370" y="51"/>
                    <a:pt x="366" y="51"/>
                    <a:pt x="363" y="53"/>
                  </a:cubicBezTo>
                  <a:cubicBezTo>
                    <a:pt x="360" y="54"/>
                    <a:pt x="357" y="56"/>
                    <a:pt x="354" y="59"/>
                  </a:cubicBezTo>
                  <a:cubicBezTo>
                    <a:pt x="350" y="63"/>
                    <a:pt x="346" y="68"/>
                    <a:pt x="343" y="74"/>
                  </a:cubicBezTo>
                  <a:cubicBezTo>
                    <a:pt x="340" y="80"/>
                    <a:pt x="337" y="88"/>
                    <a:pt x="335" y="96"/>
                  </a:cubicBezTo>
                  <a:cubicBezTo>
                    <a:pt x="296" y="228"/>
                    <a:pt x="296" y="228"/>
                    <a:pt x="296" y="228"/>
                  </a:cubicBezTo>
                  <a:cubicBezTo>
                    <a:pt x="294" y="236"/>
                    <a:pt x="291" y="243"/>
                    <a:pt x="287" y="250"/>
                  </a:cubicBezTo>
                  <a:cubicBezTo>
                    <a:pt x="283" y="257"/>
                    <a:pt x="278" y="264"/>
                    <a:pt x="273" y="270"/>
                  </a:cubicBezTo>
                  <a:cubicBezTo>
                    <a:pt x="273" y="270"/>
                    <a:pt x="273" y="270"/>
                    <a:pt x="273" y="270"/>
                  </a:cubicBezTo>
                  <a:cubicBezTo>
                    <a:pt x="265" y="278"/>
                    <a:pt x="255" y="284"/>
                    <a:pt x="244" y="289"/>
                  </a:cubicBezTo>
                  <a:cubicBezTo>
                    <a:pt x="236" y="292"/>
                    <a:pt x="228" y="294"/>
                    <a:pt x="219" y="295"/>
                  </a:cubicBezTo>
                  <a:cubicBezTo>
                    <a:pt x="219" y="296"/>
                    <a:pt x="219" y="296"/>
                    <a:pt x="219" y="296"/>
                  </a:cubicBezTo>
                  <a:cubicBezTo>
                    <a:pt x="211" y="296"/>
                    <a:pt x="211" y="296"/>
                    <a:pt x="211" y="296"/>
                  </a:cubicBezTo>
                  <a:cubicBezTo>
                    <a:pt x="210" y="296"/>
                    <a:pt x="210" y="296"/>
                    <a:pt x="210" y="296"/>
                  </a:cubicBezTo>
                  <a:cubicBezTo>
                    <a:pt x="210" y="296"/>
                    <a:pt x="210" y="296"/>
                    <a:pt x="210" y="296"/>
                  </a:cubicBezTo>
                  <a:cubicBezTo>
                    <a:pt x="202" y="296"/>
                    <a:pt x="202" y="296"/>
                    <a:pt x="202" y="296"/>
                  </a:cubicBezTo>
                  <a:cubicBezTo>
                    <a:pt x="202" y="295"/>
                    <a:pt x="202" y="295"/>
                    <a:pt x="202" y="295"/>
                  </a:cubicBezTo>
                  <a:cubicBezTo>
                    <a:pt x="193" y="294"/>
                    <a:pt x="184" y="292"/>
                    <a:pt x="176" y="289"/>
                  </a:cubicBezTo>
                  <a:cubicBezTo>
                    <a:pt x="165" y="284"/>
                    <a:pt x="155" y="278"/>
                    <a:pt x="147" y="270"/>
                  </a:cubicBezTo>
                  <a:cubicBezTo>
                    <a:pt x="147" y="270"/>
                    <a:pt x="147" y="270"/>
                    <a:pt x="147" y="270"/>
                  </a:cubicBezTo>
                  <a:cubicBezTo>
                    <a:pt x="142" y="264"/>
                    <a:pt x="137" y="257"/>
                    <a:pt x="133" y="250"/>
                  </a:cubicBezTo>
                  <a:cubicBezTo>
                    <a:pt x="129" y="243"/>
                    <a:pt x="126" y="236"/>
                    <a:pt x="124" y="228"/>
                  </a:cubicBezTo>
                  <a:cubicBezTo>
                    <a:pt x="85" y="96"/>
                    <a:pt x="85" y="96"/>
                    <a:pt x="85" y="96"/>
                  </a:cubicBezTo>
                  <a:cubicBezTo>
                    <a:pt x="83" y="88"/>
                    <a:pt x="80" y="80"/>
                    <a:pt x="76" y="74"/>
                  </a:cubicBezTo>
                  <a:cubicBezTo>
                    <a:pt x="73" y="68"/>
                    <a:pt x="70" y="63"/>
                    <a:pt x="66" y="59"/>
                  </a:cubicBezTo>
                  <a:cubicBezTo>
                    <a:pt x="63" y="56"/>
                    <a:pt x="60" y="54"/>
                    <a:pt x="57" y="53"/>
                  </a:cubicBezTo>
                  <a:cubicBezTo>
                    <a:pt x="53" y="51"/>
                    <a:pt x="50" y="51"/>
                    <a:pt x="46"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2" name="Freeform 9"/>
            <p:cNvSpPr>
              <a:spLocks/>
            </p:cNvSpPr>
            <p:nvPr userDrawn="1"/>
          </p:nvSpPr>
          <p:spPr bwMode="auto">
            <a:xfrm>
              <a:off x="4516733" y="1030357"/>
              <a:ext cx="677012" cy="570516"/>
            </a:xfrm>
            <a:custGeom>
              <a:avLst/>
              <a:gdLst>
                <a:gd name="T0" fmla="*/ 8 w 351"/>
                <a:gd name="T1" fmla="*/ 0 h 296"/>
                <a:gd name="T2" fmla="*/ 279 w 351"/>
                <a:gd name="T3" fmla="*/ 0 h 296"/>
                <a:gd name="T4" fmla="*/ 306 w 351"/>
                <a:gd name="T5" fmla="*/ 6 h 296"/>
                <a:gd name="T6" fmla="*/ 330 w 351"/>
                <a:gd name="T7" fmla="*/ 21 h 296"/>
                <a:gd name="T8" fmla="*/ 345 w 351"/>
                <a:gd name="T9" fmla="*/ 45 h 296"/>
                <a:gd name="T10" fmla="*/ 351 w 351"/>
                <a:gd name="T11" fmla="*/ 72 h 296"/>
                <a:gd name="T12" fmla="*/ 351 w 351"/>
                <a:gd name="T13" fmla="*/ 110 h 296"/>
                <a:gd name="T14" fmla="*/ 345 w 351"/>
                <a:gd name="T15" fmla="*/ 138 h 296"/>
                <a:gd name="T16" fmla="*/ 330 w 351"/>
                <a:gd name="T17" fmla="*/ 161 h 296"/>
                <a:gd name="T18" fmla="*/ 330 w 351"/>
                <a:gd name="T19" fmla="*/ 161 h 296"/>
                <a:gd name="T20" fmla="*/ 306 w 351"/>
                <a:gd name="T21" fmla="*/ 177 h 296"/>
                <a:gd name="T22" fmla="*/ 285 w 351"/>
                <a:gd name="T23" fmla="*/ 182 h 296"/>
                <a:gd name="T24" fmla="*/ 177 w 351"/>
                <a:gd name="T25" fmla="*/ 182 h 296"/>
                <a:gd name="T26" fmla="*/ 268 w 351"/>
                <a:gd name="T27" fmla="*/ 209 h 296"/>
                <a:gd name="T28" fmla="*/ 301 w 351"/>
                <a:gd name="T29" fmla="*/ 222 h 296"/>
                <a:gd name="T30" fmla="*/ 327 w 351"/>
                <a:gd name="T31" fmla="*/ 240 h 296"/>
                <a:gd name="T32" fmla="*/ 344 w 351"/>
                <a:gd name="T33" fmla="*/ 266 h 296"/>
                <a:gd name="T34" fmla="*/ 350 w 351"/>
                <a:gd name="T35" fmla="*/ 296 h 296"/>
                <a:gd name="T36" fmla="*/ 299 w 351"/>
                <a:gd name="T37" fmla="*/ 296 h 296"/>
                <a:gd name="T38" fmla="*/ 297 w 351"/>
                <a:gd name="T39" fmla="*/ 286 h 296"/>
                <a:gd name="T40" fmla="*/ 291 w 351"/>
                <a:gd name="T41" fmla="*/ 276 h 296"/>
                <a:gd name="T42" fmla="*/ 276 w 351"/>
                <a:gd name="T43" fmla="*/ 266 h 296"/>
                <a:gd name="T44" fmla="*/ 254 w 351"/>
                <a:gd name="T45" fmla="*/ 257 h 296"/>
                <a:gd name="T46" fmla="*/ 122 w 351"/>
                <a:gd name="T47" fmla="*/ 218 h 296"/>
                <a:gd name="T48" fmla="*/ 100 w 351"/>
                <a:gd name="T49" fmla="*/ 210 h 296"/>
                <a:gd name="T50" fmla="*/ 80 w 351"/>
                <a:gd name="T51" fmla="*/ 195 h 296"/>
                <a:gd name="T52" fmla="*/ 80 w 351"/>
                <a:gd name="T53" fmla="*/ 195 h 296"/>
                <a:gd name="T54" fmla="*/ 61 w 351"/>
                <a:gd name="T55" fmla="*/ 166 h 296"/>
                <a:gd name="T56" fmla="*/ 55 w 351"/>
                <a:gd name="T57" fmla="*/ 140 h 296"/>
                <a:gd name="T58" fmla="*/ 55 w 351"/>
                <a:gd name="T59" fmla="*/ 132 h 296"/>
                <a:gd name="T60" fmla="*/ 55 w 351"/>
                <a:gd name="T61" fmla="*/ 132 h 296"/>
                <a:gd name="T62" fmla="*/ 95 w 351"/>
                <a:gd name="T63" fmla="*/ 132 h 296"/>
                <a:gd name="T64" fmla="*/ 95 w 351"/>
                <a:gd name="T65" fmla="*/ 132 h 296"/>
                <a:gd name="T66" fmla="*/ 103 w 351"/>
                <a:gd name="T67" fmla="*/ 132 h 296"/>
                <a:gd name="T68" fmla="*/ 279 w 351"/>
                <a:gd name="T69" fmla="*/ 132 h 296"/>
                <a:gd name="T70" fmla="*/ 287 w 351"/>
                <a:gd name="T71" fmla="*/ 130 h 296"/>
                <a:gd name="T72" fmla="*/ 294 w 351"/>
                <a:gd name="T73" fmla="*/ 125 h 296"/>
                <a:gd name="T74" fmla="*/ 298 w 351"/>
                <a:gd name="T75" fmla="*/ 118 h 296"/>
                <a:gd name="T76" fmla="*/ 300 w 351"/>
                <a:gd name="T77" fmla="*/ 110 h 296"/>
                <a:gd name="T78" fmla="*/ 300 w 351"/>
                <a:gd name="T79" fmla="*/ 72 h 296"/>
                <a:gd name="T80" fmla="*/ 294 w 351"/>
                <a:gd name="T81" fmla="*/ 57 h 296"/>
                <a:gd name="T82" fmla="*/ 287 w 351"/>
                <a:gd name="T83" fmla="*/ 53 h 296"/>
                <a:gd name="T84" fmla="*/ 279 w 351"/>
                <a:gd name="T85" fmla="*/ 51 h 296"/>
                <a:gd name="T86" fmla="*/ 8 w 351"/>
                <a:gd name="T87" fmla="*/ 51 h 296"/>
                <a:gd name="T88" fmla="*/ 0 w 351"/>
                <a:gd name="T89" fmla="*/ 51 h 296"/>
                <a:gd name="T90" fmla="*/ 0 w 351"/>
                <a:gd name="T91" fmla="*/ 43 h 296"/>
                <a:gd name="T92" fmla="*/ 0 w 351"/>
                <a:gd name="T93" fmla="*/ 8 h 296"/>
                <a:gd name="T94" fmla="*/ 0 w 351"/>
                <a:gd name="T95" fmla="*/ 0 h 296"/>
                <a:gd name="T96" fmla="*/ 8 w 351"/>
                <a:gd name="T97"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1" h="296">
                  <a:moveTo>
                    <a:pt x="8" y="0"/>
                  </a:moveTo>
                  <a:cubicBezTo>
                    <a:pt x="279" y="0"/>
                    <a:pt x="279" y="0"/>
                    <a:pt x="279" y="0"/>
                  </a:cubicBezTo>
                  <a:cubicBezTo>
                    <a:pt x="289" y="0"/>
                    <a:pt x="298" y="2"/>
                    <a:pt x="306" y="6"/>
                  </a:cubicBezTo>
                  <a:cubicBezTo>
                    <a:pt x="315" y="10"/>
                    <a:pt x="323" y="15"/>
                    <a:pt x="330" y="21"/>
                  </a:cubicBezTo>
                  <a:cubicBezTo>
                    <a:pt x="336" y="28"/>
                    <a:pt x="342" y="36"/>
                    <a:pt x="345" y="45"/>
                  </a:cubicBezTo>
                  <a:cubicBezTo>
                    <a:pt x="349" y="53"/>
                    <a:pt x="351" y="62"/>
                    <a:pt x="351" y="72"/>
                  </a:cubicBezTo>
                  <a:cubicBezTo>
                    <a:pt x="351" y="110"/>
                    <a:pt x="351" y="110"/>
                    <a:pt x="351" y="110"/>
                  </a:cubicBezTo>
                  <a:cubicBezTo>
                    <a:pt x="351" y="120"/>
                    <a:pt x="349" y="129"/>
                    <a:pt x="345" y="138"/>
                  </a:cubicBezTo>
                  <a:cubicBezTo>
                    <a:pt x="342" y="147"/>
                    <a:pt x="336" y="154"/>
                    <a:pt x="330" y="161"/>
                  </a:cubicBezTo>
                  <a:cubicBezTo>
                    <a:pt x="330" y="161"/>
                    <a:pt x="330" y="161"/>
                    <a:pt x="330" y="161"/>
                  </a:cubicBezTo>
                  <a:cubicBezTo>
                    <a:pt x="323" y="168"/>
                    <a:pt x="315" y="173"/>
                    <a:pt x="306" y="177"/>
                  </a:cubicBezTo>
                  <a:cubicBezTo>
                    <a:pt x="300" y="179"/>
                    <a:pt x="292" y="181"/>
                    <a:pt x="285" y="182"/>
                  </a:cubicBezTo>
                  <a:cubicBezTo>
                    <a:pt x="177" y="182"/>
                    <a:pt x="177" y="182"/>
                    <a:pt x="177" y="182"/>
                  </a:cubicBezTo>
                  <a:cubicBezTo>
                    <a:pt x="268" y="209"/>
                    <a:pt x="268" y="209"/>
                    <a:pt x="268" y="209"/>
                  </a:cubicBezTo>
                  <a:cubicBezTo>
                    <a:pt x="280" y="212"/>
                    <a:pt x="291" y="216"/>
                    <a:pt x="301" y="222"/>
                  </a:cubicBezTo>
                  <a:cubicBezTo>
                    <a:pt x="311" y="227"/>
                    <a:pt x="319" y="233"/>
                    <a:pt x="327" y="240"/>
                  </a:cubicBezTo>
                  <a:cubicBezTo>
                    <a:pt x="334" y="248"/>
                    <a:pt x="340" y="256"/>
                    <a:pt x="344" y="266"/>
                  </a:cubicBezTo>
                  <a:cubicBezTo>
                    <a:pt x="348" y="275"/>
                    <a:pt x="350" y="285"/>
                    <a:pt x="350" y="296"/>
                  </a:cubicBezTo>
                  <a:cubicBezTo>
                    <a:pt x="299" y="296"/>
                    <a:pt x="299" y="296"/>
                    <a:pt x="299" y="296"/>
                  </a:cubicBezTo>
                  <a:cubicBezTo>
                    <a:pt x="299" y="292"/>
                    <a:pt x="299" y="289"/>
                    <a:pt x="297" y="286"/>
                  </a:cubicBezTo>
                  <a:cubicBezTo>
                    <a:pt x="296" y="282"/>
                    <a:pt x="294" y="279"/>
                    <a:pt x="291" y="276"/>
                  </a:cubicBezTo>
                  <a:cubicBezTo>
                    <a:pt x="287" y="272"/>
                    <a:pt x="282" y="269"/>
                    <a:pt x="276" y="266"/>
                  </a:cubicBezTo>
                  <a:cubicBezTo>
                    <a:pt x="270" y="262"/>
                    <a:pt x="262" y="259"/>
                    <a:pt x="254" y="257"/>
                  </a:cubicBezTo>
                  <a:cubicBezTo>
                    <a:pt x="122" y="218"/>
                    <a:pt x="122" y="218"/>
                    <a:pt x="122" y="218"/>
                  </a:cubicBezTo>
                  <a:cubicBezTo>
                    <a:pt x="114" y="216"/>
                    <a:pt x="107" y="213"/>
                    <a:pt x="100" y="210"/>
                  </a:cubicBezTo>
                  <a:cubicBezTo>
                    <a:pt x="93" y="206"/>
                    <a:pt x="86" y="201"/>
                    <a:pt x="80" y="195"/>
                  </a:cubicBezTo>
                  <a:cubicBezTo>
                    <a:pt x="80" y="195"/>
                    <a:pt x="80" y="195"/>
                    <a:pt x="80" y="195"/>
                  </a:cubicBezTo>
                  <a:cubicBezTo>
                    <a:pt x="72" y="187"/>
                    <a:pt x="66" y="177"/>
                    <a:pt x="61" y="166"/>
                  </a:cubicBezTo>
                  <a:cubicBezTo>
                    <a:pt x="58" y="158"/>
                    <a:pt x="56" y="149"/>
                    <a:pt x="55" y="140"/>
                  </a:cubicBezTo>
                  <a:cubicBezTo>
                    <a:pt x="55" y="132"/>
                    <a:pt x="55" y="132"/>
                    <a:pt x="55" y="132"/>
                  </a:cubicBezTo>
                  <a:cubicBezTo>
                    <a:pt x="55" y="132"/>
                    <a:pt x="55" y="132"/>
                    <a:pt x="55" y="132"/>
                  </a:cubicBezTo>
                  <a:cubicBezTo>
                    <a:pt x="95" y="132"/>
                    <a:pt x="95" y="132"/>
                    <a:pt x="95" y="132"/>
                  </a:cubicBezTo>
                  <a:cubicBezTo>
                    <a:pt x="95" y="132"/>
                    <a:pt x="95" y="132"/>
                    <a:pt x="95" y="132"/>
                  </a:cubicBezTo>
                  <a:cubicBezTo>
                    <a:pt x="103" y="132"/>
                    <a:pt x="103" y="132"/>
                    <a:pt x="103" y="132"/>
                  </a:cubicBezTo>
                  <a:cubicBezTo>
                    <a:pt x="279" y="132"/>
                    <a:pt x="279" y="132"/>
                    <a:pt x="279" y="132"/>
                  </a:cubicBezTo>
                  <a:cubicBezTo>
                    <a:pt x="282" y="132"/>
                    <a:pt x="285" y="131"/>
                    <a:pt x="287" y="130"/>
                  </a:cubicBezTo>
                  <a:cubicBezTo>
                    <a:pt x="290" y="129"/>
                    <a:pt x="292" y="127"/>
                    <a:pt x="294" y="125"/>
                  </a:cubicBezTo>
                  <a:cubicBezTo>
                    <a:pt x="296" y="123"/>
                    <a:pt x="297" y="121"/>
                    <a:pt x="298" y="118"/>
                  </a:cubicBezTo>
                  <a:cubicBezTo>
                    <a:pt x="300" y="116"/>
                    <a:pt x="300" y="113"/>
                    <a:pt x="300" y="110"/>
                  </a:cubicBezTo>
                  <a:cubicBezTo>
                    <a:pt x="300" y="72"/>
                    <a:pt x="300" y="72"/>
                    <a:pt x="300" y="72"/>
                  </a:cubicBezTo>
                  <a:cubicBezTo>
                    <a:pt x="300" y="66"/>
                    <a:pt x="298" y="61"/>
                    <a:pt x="294" y="57"/>
                  </a:cubicBezTo>
                  <a:cubicBezTo>
                    <a:pt x="292" y="55"/>
                    <a:pt x="290" y="54"/>
                    <a:pt x="287" y="53"/>
                  </a:cubicBezTo>
                  <a:cubicBezTo>
                    <a:pt x="285" y="52"/>
                    <a:pt x="282" y="51"/>
                    <a:pt x="279"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3" name="Freeform 10"/>
            <p:cNvSpPr>
              <a:spLocks noEditPoints="1"/>
            </p:cNvSpPr>
            <p:nvPr userDrawn="1"/>
          </p:nvSpPr>
          <p:spPr bwMode="auto">
            <a:xfrm>
              <a:off x="1028981" y="741296"/>
              <a:ext cx="1163852" cy="1171459"/>
            </a:xfrm>
            <a:custGeom>
              <a:avLst/>
              <a:gdLst>
                <a:gd name="T0" fmla="*/ 302 w 604"/>
                <a:gd name="T1" fmla="*/ 0 h 604"/>
                <a:gd name="T2" fmla="*/ 604 w 604"/>
                <a:gd name="T3" fmla="*/ 302 h 604"/>
                <a:gd name="T4" fmla="*/ 302 w 604"/>
                <a:gd name="T5" fmla="*/ 604 h 604"/>
                <a:gd name="T6" fmla="*/ 297 w 604"/>
                <a:gd name="T7" fmla="*/ 604 h 604"/>
                <a:gd name="T8" fmla="*/ 297 w 604"/>
                <a:gd name="T9" fmla="*/ 477 h 604"/>
                <a:gd name="T10" fmla="*/ 297 w 604"/>
                <a:gd name="T11" fmla="*/ 477 h 604"/>
                <a:gd name="T12" fmla="*/ 297 w 604"/>
                <a:gd name="T13" fmla="*/ 477 h 604"/>
                <a:gd name="T14" fmla="*/ 298 w 604"/>
                <a:gd name="T15" fmla="*/ 477 h 604"/>
                <a:gd name="T16" fmla="*/ 298 w 604"/>
                <a:gd name="T17" fmla="*/ 477 h 604"/>
                <a:gd name="T18" fmla="*/ 298 w 604"/>
                <a:gd name="T19" fmla="*/ 477 h 604"/>
                <a:gd name="T20" fmla="*/ 354 w 604"/>
                <a:gd name="T21" fmla="*/ 454 h 604"/>
                <a:gd name="T22" fmla="*/ 375 w 604"/>
                <a:gd name="T23" fmla="*/ 416 h 604"/>
                <a:gd name="T24" fmla="*/ 413 w 604"/>
                <a:gd name="T25" fmla="*/ 285 h 604"/>
                <a:gd name="T26" fmla="*/ 434 w 604"/>
                <a:gd name="T27" fmla="*/ 245 h 604"/>
                <a:gd name="T28" fmla="*/ 460 w 604"/>
                <a:gd name="T29" fmla="*/ 234 h 604"/>
                <a:gd name="T30" fmla="*/ 497 w 604"/>
                <a:gd name="T31" fmla="*/ 234 h 604"/>
                <a:gd name="T32" fmla="*/ 497 w 604"/>
                <a:gd name="T33" fmla="*/ 200 h 604"/>
                <a:gd name="T34" fmla="*/ 460 w 604"/>
                <a:gd name="T35" fmla="*/ 200 h 604"/>
                <a:gd name="T36" fmla="*/ 410 w 604"/>
                <a:gd name="T37" fmla="*/ 221 h 604"/>
                <a:gd name="T38" fmla="*/ 380 w 604"/>
                <a:gd name="T39" fmla="*/ 275 h 604"/>
                <a:gd name="T40" fmla="*/ 342 w 604"/>
                <a:gd name="T41" fmla="*/ 406 h 604"/>
                <a:gd name="T42" fmla="*/ 329 w 604"/>
                <a:gd name="T43" fmla="*/ 429 h 604"/>
                <a:gd name="T44" fmla="*/ 298 w 604"/>
                <a:gd name="T45" fmla="*/ 443 h 604"/>
                <a:gd name="T46" fmla="*/ 297 w 604"/>
                <a:gd name="T47" fmla="*/ 443 h 604"/>
                <a:gd name="T48" fmla="*/ 297 w 604"/>
                <a:gd name="T49" fmla="*/ 0 h 604"/>
                <a:gd name="T50" fmla="*/ 302 w 604"/>
                <a:gd name="T51" fmla="*/ 0 h 604"/>
                <a:gd name="T52" fmla="*/ 297 w 604"/>
                <a:gd name="T53" fmla="*/ 604 h 604"/>
                <a:gd name="T54" fmla="*/ 0 w 604"/>
                <a:gd name="T55" fmla="*/ 302 h 604"/>
                <a:gd name="T56" fmla="*/ 297 w 604"/>
                <a:gd name="T57" fmla="*/ 0 h 604"/>
                <a:gd name="T58" fmla="*/ 297 w 604"/>
                <a:gd name="T59" fmla="*/ 443 h 604"/>
                <a:gd name="T60" fmla="*/ 265 w 604"/>
                <a:gd name="T61" fmla="*/ 429 h 604"/>
                <a:gd name="T62" fmla="*/ 252 w 604"/>
                <a:gd name="T63" fmla="*/ 406 h 604"/>
                <a:gd name="T64" fmla="*/ 214 w 604"/>
                <a:gd name="T65" fmla="*/ 275 h 604"/>
                <a:gd name="T66" fmla="*/ 184 w 604"/>
                <a:gd name="T67" fmla="*/ 221 h 604"/>
                <a:gd name="T68" fmla="*/ 134 w 604"/>
                <a:gd name="T69" fmla="*/ 200 h 604"/>
                <a:gd name="T70" fmla="*/ 97 w 604"/>
                <a:gd name="T71" fmla="*/ 200 h 604"/>
                <a:gd name="T72" fmla="*/ 97 w 604"/>
                <a:gd name="T73" fmla="*/ 234 h 604"/>
                <a:gd name="T74" fmla="*/ 134 w 604"/>
                <a:gd name="T75" fmla="*/ 234 h 604"/>
                <a:gd name="T76" fmla="*/ 160 w 604"/>
                <a:gd name="T77" fmla="*/ 245 h 604"/>
                <a:gd name="T78" fmla="*/ 181 w 604"/>
                <a:gd name="T79" fmla="*/ 285 h 604"/>
                <a:gd name="T80" fmla="*/ 219 w 604"/>
                <a:gd name="T81" fmla="*/ 416 h 604"/>
                <a:gd name="T82" fmla="*/ 240 w 604"/>
                <a:gd name="T83" fmla="*/ 454 h 604"/>
                <a:gd name="T84" fmla="*/ 297 w 604"/>
                <a:gd name="T85" fmla="*/ 477 h 604"/>
                <a:gd name="T86" fmla="*/ 297 w 604"/>
                <a:gd name="T87" fmla="*/ 6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4" h="604">
                  <a:moveTo>
                    <a:pt x="302" y="0"/>
                  </a:moveTo>
                  <a:cubicBezTo>
                    <a:pt x="468" y="0"/>
                    <a:pt x="604" y="135"/>
                    <a:pt x="604" y="302"/>
                  </a:cubicBezTo>
                  <a:cubicBezTo>
                    <a:pt x="604" y="469"/>
                    <a:pt x="468" y="604"/>
                    <a:pt x="302" y="604"/>
                  </a:cubicBezTo>
                  <a:cubicBezTo>
                    <a:pt x="300" y="604"/>
                    <a:pt x="299" y="604"/>
                    <a:pt x="297" y="604"/>
                  </a:cubicBezTo>
                  <a:cubicBezTo>
                    <a:pt x="297" y="477"/>
                    <a:pt x="297" y="477"/>
                    <a:pt x="297" y="477"/>
                  </a:cubicBezTo>
                  <a:cubicBezTo>
                    <a:pt x="297" y="477"/>
                    <a:pt x="297" y="477"/>
                    <a:pt x="297" y="477"/>
                  </a:cubicBezTo>
                  <a:cubicBezTo>
                    <a:pt x="297" y="477"/>
                    <a:pt x="297" y="477"/>
                    <a:pt x="297" y="477"/>
                  </a:cubicBezTo>
                  <a:cubicBezTo>
                    <a:pt x="298" y="477"/>
                    <a:pt x="298" y="477"/>
                    <a:pt x="298" y="477"/>
                  </a:cubicBezTo>
                  <a:cubicBezTo>
                    <a:pt x="298" y="477"/>
                    <a:pt x="298" y="477"/>
                    <a:pt x="298" y="477"/>
                  </a:cubicBezTo>
                  <a:cubicBezTo>
                    <a:pt x="298" y="477"/>
                    <a:pt x="298" y="477"/>
                    <a:pt x="298" y="477"/>
                  </a:cubicBezTo>
                  <a:cubicBezTo>
                    <a:pt x="320" y="477"/>
                    <a:pt x="339" y="468"/>
                    <a:pt x="354" y="454"/>
                  </a:cubicBezTo>
                  <a:cubicBezTo>
                    <a:pt x="364" y="443"/>
                    <a:pt x="371" y="431"/>
                    <a:pt x="375" y="416"/>
                  </a:cubicBezTo>
                  <a:cubicBezTo>
                    <a:pt x="413" y="285"/>
                    <a:pt x="413" y="285"/>
                    <a:pt x="413" y="285"/>
                  </a:cubicBezTo>
                  <a:cubicBezTo>
                    <a:pt x="418" y="269"/>
                    <a:pt x="425" y="255"/>
                    <a:pt x="434" y="245"/>
                  </a:cubicBezTo>
                  <a:cubicBezTo>
                    <a:pt x="441" y="238"/>
                    <a:pt x="449" y="234"/>
                    <a:pt x="460" y="234"/>
                  </a:cubicBezTo>
                  <a:cubicBezTo>
                    <a:pt x="497" y="234"/>
                    <a:pt x="497" y="234"/>
                    <a:pt x="497" y="234"/>
                  </a:cubicBezTo>
                  <a:cubicBezTo>
                    <a:pt x="497" y="200"/>
                    <a:pt x="497" y="200"/>
                    <a:pt x="497" y="200"/>
                  </a:cubicBezTo>
                  <a:cubicBezTo>
                    <a:pt x="460" y="200"/>
                    <a:pt x="460" y="200"/>
                    <a:pt x="460" y="200"/>
                  </a:cubicBezTo>
                  <a:cubicBezTo>
                    <a:pt x="439" y="200"/>
                    <a:pt x="423" y="208"/>
                    <a:pt x="410" y="221"/>
                  </a:cubicBezTo>
                  <a:cubicBezTo>
                    <a:pt x="396" y="235"/>
                    <a:pt x="386" y="255"/>
                    <a:pt x="380" y="275"/>
                  </a:cubicBezTo>
                  <a:cubicBezTo>
                    <a:pt x="368" y="319"/>
                    <a:pt x="355" y="363"/>
                    <a:pt x="342" y="406"/>
                  </a:cubicBezTo>
                  <a:cubicBezTo>
                    <a:pt x="339" y="415"/>
                    <a:pt x="335" y="423"/>
                    <a:pt x="329" y="429"/>
                  </a:cubicBezTo>
                  <a:cubicBezTo>
                    <a:pt x="321" y="437"/>
                    <a:pt x="310" y="443"/>
                    <a:pt x="298" y="443"/>
                  </a:cubicBezTo>
                  <a:cubicBezTo>
                    <a:pt x="297" y="443"/>
                    <a:pt x="297" y="443"/>
                    <a:pt x="297" y="443"/>
                  </a:cubicBezTo>
                  <a:cubicBezTo>
                    <a:pt x="297" y="0"/>
                    <a:pt x="297" y="0"/>
                    <a:pt x="297" y="0"/>
                  </a:cubicBezTo>
                  <a:cubicBezTo>
                    <a:pt x="299" y="0"/>
                    <a:pt x="300" y="0"/>
                    <a:pt x="302" y="0"/>
                  </a:cubicBezTo>
                  <a:close/>
                  <a:moveTo>
                    <a:pt x="297" y="604"/>
                  </a:moveTo>
                  <a:cubicBezTo>
                    <a:pt x="133" y="601"/>
                    <a:pt x="0" y="467"/>
                    <a:pt x="0" y="302"/>
                  </a:cubicBezTo>
                  <a:cubicBezTo>
                    <a:pt x="0" y="137"/>
                    <a:pt x="133" y="3"/>
                    <a:pt x="297" y="0"/>
                  </a:cubicBezTo>
                  <a:cubicBezTo>
                    <a:pt x="297" y="443"/>
                    <a:pt x="297" y="443"/>
                    <a:pt x="297" y="443"/>
                  </a:cubicBezTo>
                  <a:cubicBezTo>
                    <a:pt x="285" y="442"/>
                    <a:pt x="273" y="437"/>
                    <a:pt x="265" y="429"/>
                  </a:cubicBezTo>
                  <a:cubicBezTo>
                    <a:pt x="259" y="423"/>
                    <a:pt x="255" y="415"/>
                    <a:pt x="252" y="406"/>
                  </a:cubicBezTo>
                  <a:cubicBezTo>
                    <a:pt x="239" y="363"/>
                    <a:pt x="227" y="319"/>
                    <a:pt x="214" y="275"/>
                  </a:cubicBezTo>
                  <a:cubicBezTo>
                    <a:pt x="208" y="255"/>
                    <a:pt x="198" y="235"/>
                    <a:pt x="184" y="221"/>
                  </a:cubicBezTo>
                  <a:cubicBezTo>
                    <a:pt x="171" y="208"/>
                    <a:pt x="155" y="200"/>
                    <a:pt x="134" y="200"/>
                  </a:cubicBezTo>
                  <a:cubicBezTo>
                    <a:pt x="97" y="200"/>
                    <a:pt x="97" y="200"/>
                    <a:pt x="97" y="200"/>
                  </a:cubicBezTo>
                  <a:cubicBezTo>
                    <a:pt x="97" y="234"/>
                    <a:pt x="97" y="234"/>
                    <a:pt x="97" y="234"/>
                  </a:cubicBezTo>
                  <a:cubicBezTo>
                    <a:pt x="134" y="234"/>
                    <a:pt x="134" y="234"/>
                    <a:pt x="134" y="234"/>
                  </a:cubicBezTo>
                  <a:cubicBezTo>
                    <a:pt x="145" y="234"/>
                    <a:pt x="153" y="238"/>
                    <a:pt x="160" y="245"/>
                  </a:cubicBezTo>
                  <a:cubicBezTo>
                    <a:pt x="170" y="255"/>
                    <a:pt x="176" y="269"/>
                    <a:pt x="181" y="285"/>
                  </a:cubicBezTo>
                  <a:cubicBezTo>
                    <a:pt x="219" y="416"/>
                    <a:pt x="219" y="416"/>
                    <a:pt x="219" y="416"/>
                  </a:cubicBezTo>
                  <a:cubicBezTo>
                    <a:pt x="223" y="431"/>
                    <a:pt x="230" y="443"/>
                    <a:pt x="240" y="454"/>
                  </a:cubicBezTo>
                  <a:cubicBezTo>
                    <a:pt x="255" y="468"/>
                    <a:pt x="275" y="477"/>
                    <a:pt x="297" y="477"/>
                  </a:cubicBezTo>
                  <a:lnTo>
                    <a:pt x="297" y="60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grpSp>
    </p:spTree>
    <p:extLst>
      <p:ext uri="{BB962C8B-B14F-4D97-AF65-F5344CB8AC3E}">
        <p14:creationId xmlns:p14="http://schemas.microsoft.com/office/powerpoint/2010/main" val="3002978709"/>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Subtitle copy 16">
    <p:spTree>
      <p:nvGrpSpPr>
        <p:cNvPr id="1" name=""/>
        <p:cNvGrpSpPr/>
        <p:nvPr/>
      </p:nvGrpSpPr>
      <p:grpSpPr>
        <a:xfrm>
          <a:off x="0" y="0"/>
          <a:ext cx="0" cy="0"/>
          <a:chOff x="0" y="0"/>
          <a:chExt cx="0" cy="0"/>
        </a:xfrm>
      </p:grpSpPr>
      <p:sp>
        <p:nvSpPr>
          <p:cNvPr id="196" name="drop.png"/>
          <p:cNvSpPr>
            <a:spLocks noGrp="1"/>
          </p:cNvSpPr>
          <p:nvPr>
            <p:ph type="pic" sz="quarter" idx="13"/>
          </p:nvPr>
        </p:nvSpPr>
        <p:spPr>
          <a:xfrm>
            <a:off x="9179036" y="2776444"/>
            <a:ext cx="5662311" cy="8736557"/>
          </a:xfrm>
          <a:prstGeom prst="rect">
            <a:avLst/>
          </a:prstGeom>
          <a:solidFill>
            <a:schemeClr val="bg2"/>
          </a:solidFill>
        </p:spPr>
        <p:txBody>
          <a:bodyPr lIns="91439" tIns="45719" rIns="91439" bIns="45719">
            <a:noAutofit/>
          </a:bodyPr>
          <a:lstStyle/>
          <a:p>
            <a:endParaRPr/>
          </a:p>
        </p:txBody>
      </p:sp>
      <p:sp>
        <p:nvSpPr>
          <p:cNvPr id="197" name="drop.png"/>
          <p:cNvSpPr>
            <a:spLocks noGrp="1"/>
          </p:cNvSpPr>
          <p:nvPr>
            <p:ph type="pic" sz="quarter" idx="14"/>
          </p:nvPr>
        </p:nvSpPr>
        <p:spPr>
          <a:xfrm>
            <a:off x="2385548" y="2776444"/>
            <a:ext cx="5662310" cy="8736557"/>
          </a:xfrm>
          <a:prstGeom prst="rect">
            <a:avLst/>
          </a:prstGeom>
          <a:solidFill>
            <a:schemeClr val="bg2"/>
          </a:solidFill>
        </p:spPr>
        <p:txBody>
          <a:bodyPr lIns="91439" tIns="45719" rIns="91439" bIns="45719">
            <a:noAutofit/>
          </a:bodyPr>
          <a:lstStyle/>
          <a:p>
            <a:endParaRPr/>
          </a:p>
        </p:txBody>
      </p:sp>
      <p:sp>
        <p:nvSpPr>
          <p:cNvPr id="198" name="drop.png"/>
          <p:cNvSpPr>
            <a:spLocks noGrp="1"/>
          </p:cNvSpPr>
          <p:nvPr>
            <p:ph type="pic" sz="quarter" idx="15"/>
          </p:nvPr>
        </p:nvSpPr>
        <p:spPr>
          <a:xfrm>
            <a:off x="15972525" y="2776444"/>
            <a:ext cx="5662310" cy="8736557"/>
          </a:xfrm>
          <a:prstGeom prst="rect">
            <a:avLst/>
          </a:prstGeom>
          <a:solidFill>
            <a:schemeClr val="bg2"/>
          </a:solidFill>
        </p:spPr>
        <p:txBody>
          <a:bodyPr lIns="91439" tIns="45719" rIns="91439" bIns="45719">
            <a:noAutofit/>
          </a:bodyPr>
          <a:lstStyle/>
          <a:p>
            <a:endParaRPr/>
          </a:p>
        </p:txBody>
      </p:sp>
      <p:sp>
        <p:nvSpPr>
          <p:cNvPr id="8" name="Slide Number"/>
          <p:cNvSpPr txBox="1">
            <a:spLocks noGrp="1"/>
          </p:cNvSpPr>
          <p:nvPr>
            <p:ph type="sldNum" sz="quarter" idx="2"/>
          </p:nvPr>
        </p:nvSpPr>
        <p:spPr>
          <a:xfrm>
            <a:off x="23066650" y="12528707"/>
            <a:ext cx="498663" cy="471924"/>
          </a:xfrm>
          <a:prstGeom prst="rect">
            <a:avLst/>
          </a:prstGeom>
        </p:spPr>
        <p:txBody>
          <a:bodyPr/>
          <a:lstStyle>
            <a:lvl1pPr>
              <a:defRPr sz="2400" b="0">
                <a:latin typeface="+mj-lt"/>
                <a:ea typeface="Poppins"/>
                <a:cs typeface="Poppins"/>
                <a:sym typeface="Poppins"/>
              </a:defRPr>
            </a:lvl1pPr>
          </a:lstStyle>
          <a:p>
            <a:fld id="{86CB4B4D-7CA3-9044-876B-883B54F8677D}" type="slidenum">
              <a:rPr lang="es-ES" smtClean="0"/>
              <a:pPr/>
              <a:t>‹Nº›</a:t>
            </a:fld>
            <a:endParaRPr lang="es-ES"/>
          </a:p>
        </p:txBody>
      </p:sp>
      <p:grpSp>
        <p:nvGrpSpPr>
          <p:cNvPr id="7" name="Grupo 6"/>
          <p:cNvGrpSpPr/>
          <p:nvPr userDrawn="1"/>
        </p:nvGrpSpPr>
        <p:grpSpPr>
          <a:xfrm>
            <a:off x="1655027" y="1252859"/>
            <a:ext cx="2146283" cy="603703"/>
            <a:chOff x="1028981" y="741296"/>
            <a:chExt cx="4164764" cy="1171459"/>
          </a:xfrm>
        </p:grpSpPr>
        <p:sp>
          <p:nvSpPr>
            <p:cNvPr id="9" name="Freeform 5"/>
            <p:cNvSpPr>
              <a:spLocks/>
            </p:cNvSpPr>
            <p:nvPr userDrawn="1"/>
          </p:nvSpPr>
          <p:spPr bwMode="auto">
            <a:xfrm>
              <a:off x="2455270" y="1030357"/>
              <a:ext cx="680815" cy="570516"/>
            </a:xfrm>
            <a:custGeom>
              <a:avLst/>
              <a:gdLst>
                <a:gd name="T0" fmla="*/ 72 w 351"/>
                <a:gd name="T1" fmla="*/ 0 h 296"/>
                <a:gd name="T2" fmla="*/ 343 w 351"/>
                <a:gd name="T3" fmla="*/ 0 h 296"/>
                <a:gd name="T4" fmla="*/ 351 w 351"/>
                <a:gd name="T5" fmla="*/ 0 h 296"/>
                <a:gd name="T6" fmla="*/ 351 w 351"/>
                <a:gd name="T7" fmla="*/ 8 h 296"/>
                <a:gd name="T8" fmla="*/ 351 w 351"/>
                <a:gd name="T9" fmla="*/ 43 h 296"/>
                <a:gd name="T10" fmla="*/ 351 w 351"/>
                <a:gd name="T11" fmla="*/ 51 h 296"/>
                <a:gd name="T12" fmla="*/ 343 w 351"/>
                <a:gd name="T13" fmla="*/ 51 h 296"/>
                <a:gd name="T14" fmla="*/ 72 w 351"/>
                <a:gd name="T15" fmla="*/ 51 h 296"/>
                <a:gd name="T16" fmla="*/ 64 w 351"/>
                <a:gd name="T17" fmla="*/ 53 h 296"/>
                <a:gd name="T18" fmla="*/ 57 w 351"/>
                <a:gd name="T19" fmla="*/ 57 h 296"/>
                <a:gd name="T20" fmla="*/ 51 w 351"/>
                <a:gd name="T21" fmla="*/ 72 h 296"/>
                <a:gd name="T22" fmla="*/ 51 w 351"/>
                <a:gd name="T23" fmla="*/ 224 h 296"/>
                <a:gd name="T24" fmla="*/ 53 w 351"/>
                <a:gd name="T25" fmla="*/ 232 h 296"/>
                <a:gd name="T26" fmla="*/ 57 w 351"/>
                <a:gd name="T27" fmla="*/ 239 h 296"/>
                <a:gd name="T28" fmla="*/ 57 w 351"/>
                <a:gd name="T29" fmla="*/ 239 h 296"/>
                <a:gd name="T30" fmla="*/ 64 w 351"/>
                <a:gd name="T31" fmla="*/ 243 h 296"/>
                <a:gd name="T32" fmla="*/ 72 w 351"/>
                <a:gd name="T33" fmla="*/ 245 h 296"/>
                <a:gd name="T34" fmla="*/ 343 w 351"/>
                <a:gd name="T35" fmla="*/ 245 h 296"/>
                <a:gd name="T36" fmla="*/ 351 w 351"/>
                <a:gd name="T37" fmla="*/ 245 h 296"/>
                <a:gd name="T38" fmla="*/ 351 w 351"/>
                <a:gd name="T39" fmla="*/ 253 h 296"/>
                <a:gd name="T40" fmla="*/ 351 w 351"/>
                <a:gd name="T41" fmla="*/ 288 h 296"/>
                <a:gd name="T42" fmla="*/ 351 w 351"/>
                <a:gd name="T43" fmla="*/ 296 h 296"/>
                <a:gd name="T44" fmla="*/ 343 w 351"/>
                <a:gd name="T45" fmla="*/ 296 h 296"/>
                <a:gd name="T46" fmla="*/ 72 w 351"/>
                <a:gd name="T47" fmla="*/ 296 h 296"/>
                <a:gd name="T48" fmla="*/ 45 w 351"/>
                <a:gd name="T49" fmla="*/ 290 h 296"/>
                <a:gd name="T50" fmla="*/ 21 w 351"/>
                <a:gd name="T51" fmla="*/ 274 h 296"/>
                <a:gd name="T52" fmla="*/ 6 w 351"/>
                <a:gd name="T53" fmla="*/ 251 h 296"/>
                <a:gd name="T54" fmla="*/ 0 w 351"/>
                <a:gd name="T55" fmla="*/ 224 h 296"/>
                <a:gd name="T56" fmla="*/ 0 w 351"/>
                <a:gd name="T57" fmla="*/ 72 h 296"/>
                <a:gd name="T58" fmla="*/ 6 w 351"/>
                <a:gd name="T59" fmla="*/ 45 h 296"/>
                <a:gd name="T60" fmla="*/ 21 w 351"/>
                <a:gd name="T61" fmla="*/ 21 h 296"/>
                <a:gd name="T62" fmla="*/ 45 w 351"/>
                <a:gd name="T63" fmla="*/ 6 h 296"/>
                <a:gd name="T64" fmla="*/ 72 w 351"/>
                <a:gd name="T65"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1" h="296">
                  <a:moveTo>
                    <a:pt x="72" y="0"/>
                  </a:moveTo>
                  <a:cubicBezTo>
                    <a:pt x="343" y="0"/>
                    <a:pt x="343" y="0"/>
                    <a:pt x="343" y="0"/>
                  </a:cubicBezTo>
                  <a:cubicBezTo>
                    <a:pt x="351" y="0"/>
                    <a:pt x="351" y="0"/>
                    <a:pt x="351" y="0"/>
                  </a:cubicBezTo>
                  <a:cubicBezTo>
                    <a:pt x="351" y="8"/>
                    <a:pt x="351" y="8"/>
                    <a:pt x="351" y="8"/>
                  </a:cubicBezTo>
                  <a:cubicBezTo>
                    <a:pt x="351" y="43"/>
                    <a:pt x="351" y="43"/>
                    <a:pt x="351" y="43"/>
                  </a:cubicBezTo>
                  <a:cubicBezTo>
                    <a:pt x="351" y="51"/>
                    <a:pt x="351" y="51"/>
                    <a:pt x="351" y="51"/>
                  </a:cubicBezTo>
                  <a:cubicBezTo>
                    <a:pt x="343" y="51"/>
                    <a:pt x="343" y="51"/>
                    <a:pt x="343" y="51"/>
                  </a:cubicBezTo>
                  <a:cubicBezTo>
                    <a:pt x="72" y="51"/>
                    <a:pt x="72" y="51"/>
                    <a:pt x="72" y="51"/>
                  </a:cubicBezTo>
                  <a:cubicBezTo>
                    <a:pt x="69" y="51"/>
                    <a:pt x="67" y="52"/>
                    <a:pt x="64" y="53"/>
                  </a:cubicBezTo>
                  <a:cubicBezTo>
                    <a:pt x="62" y="54"/>
                    <a:pt x="59" y="55"/>
                    <a:pt x="57" y="57"/>
                  </a:cubicBezTo>
                  <a:cubicBezTo>
                    <a:pt x="53" y="61"/>
                    <a:pt x="51" y="66"/>
                    <a:pt x="51" y="72"/>
                  </a:cubicBezTo>
                  <a:cubicBezTo>
                    <a:pt x="51" y="224"/>
                    <a:pt x="51" y="224"/>
                    <a:pt x="51" y="224"/>
                  </a:cubicBezTo>
                  <a:cubicBezTo>
                    <a:pt x="51" y="227"/>
                    <a:pt x="52" y="229"/>
                    <a:pt x="53" y="232"/>
                  </a:cubicBezTo>
                  <a:cubicBezTo>
                    <a:pt x="54" y="234"/>
                    <a:pt x="55" y="237"/>
                    <a:pt x="57" y="239"/>
                  </a:cubicBezTo>
                  <a:cubicBezTo>
                    <a:pt x="57" y="239"/>
                    <a:pt x="57" y="239"/>
                    <a:pt x="57" y="239"/>
                  </a:cubicBezTo>
                  <a:cubicBezTo>
                    <a:pt x="59" y="241"/>
                    <a:pt x="62" y="242"/>
                    <a:pt x="64" y="243"/>
                  </a:cubicBezTo>
                  <a:cubicBezTo>
                    <a:pt x="67" y="244"/>
                    <a:pt x="69" y="245"/>
                    <a:pt x="72" y="245"/>
                  </a:cubicBezTo>
                  <a:cubicBezTo>
                    <a:pt x="343" y="245"/>
                    <a:pt x="343" y="245"/>
                    <a:pt x="343" y="245"/>
                  </a:cubicBezTo>
                  <a:cubicBezTo>
                    <a:pt x="351" y="245"/>
                    <a:pt x="351" y="245"/>
                    <a:pt x="351" y="245"/>
                  </a:cubicBezTo>
                  <a:cubicBezTo>
                    <a:pt x="351" y="253"/>
                    <a:pt x="351" y="253"/>
                    <a:pt x="351" y="253"/>
                  </a:cubicBezTo>
                  <a:cubicBezTo>
                    <a:pt x="351" y="288"/>
                    <a:pt x="351" y="288"/>
                    <a:pt x="351" y="288"/>
                  </a:cubicBezTo>
                  <a:cubicBezTo>
                    <a:pt x="351" y="296"/>
                    <a:pt x="351" y="296"/>
                    <a:pt x="351" y="296"/>
                  </a:cubicBezTo>
                  <a:cubicBezTo>
                    <a:pt x="343" y="296"/>
                    <a:pt x="343" y="296"/>
                    <a:pt x="343" y="296"/>
                  </a:cubicBezTo>
                  <a:cubicBezTo>
                    <a:pt x="72" y="296"/>
                    <a:pt x="72" y="296"/>
                    <a:pt x="72" y="296"/>
                  </a:cubicBezTo>
                  <a:cubicBezTo>
                    <a:pt x="62" y="296"/>
                    <a:pt x="53" y="294"/>
                    <a:pt x="45" y="290"/>
                  </a:cubicBezTo>
                  <a:cubicBezTo>
                    <a:pt x="36" y="286"/>
                    <a:pt x="28" y="281"/>
                    <a:pt x="21" y="274"/>
                  </a:cubicBezTo>
                  <a:cubicBezTo>
                    <a:pt x="15" y="268"/>
                    <a:pt x="9" y="260"/>
                    <a:pt x="6" y="251"/>
                  </a:cubicBezTo>
                  <a:cubicBezTo>
                    <a:pt x="2" y="243"/>
                    <a:pt x="0" y="233"/>
                    <a:pt x="0" y="224"/>
                  </a:cubicBezTo>
                  <a:cubicBezTo>
                    <a:pt x="0" y="72"/>
                    <a:pt x="0" y="72"/>
                    <a:pt x="0" y="72"/>
                  </a:cubicBezTo>
                  <a:cubicBezTo>
                    <a:pt x="0" y="62"/>
                    <a:pt x="2" y="53"/>
                    <a:pt x="6" y="45"/>
                  </a:cubicBezTo>
                  <a:cubicBezTo>
                    <a:pt x="9" y="36"/>
                    <a:pt x="15" y="28"/>
                    <a:pt x="21" y="21"/>
                  </a:cubicBezTo>
                  <a:cubicBezTo>
                    <a:pt x="28" y="15"/>
                    <a:pt x="36" y="10"/>
                    <a:pt x="45" y="6"/>
                  </a:cubicBezTo>
                  <a:cubicBezTo>
                    <a:pt x="53" y="2"/>
                    <a:pt x="62" y="0"/>
                    <a:pt x="72"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0" name="Freeform 6"/>
            <p:cNvSpPr>
              <a:spLocks/>
            </p:cNvSpPr>
            <p:nvPr userDrawn="1"/>
          </p:nvSpPr>
          <p:spPr bwMode="auto">
            <a:xfrm>
              <a:off x="323117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1" name="Freeform 7"/>
            <p:cNvSpPr>
              <a:spLocks/>
            </p:cNvSpPr>
            <p:nvPr userDrawn="1"/>
          </p:nvSpPr>
          <p:spPr bwMode="auto">
            <a:xfrm>
              <a:off x="432656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2" name="Freeform 8"/>
            <p:cNvSpPr>
              <a:spLocks/>
            </p:cNvSpPr>
            <p:nvPr userDrawn="1"/>
          </p:nvSpPr>
          <p:spPr bwMode="auto">
            <a:xfrm>
              <a:off x="3421343" y="1030357"/>
              <a:ext cx="813936" cy="570516"/>
            </a:xfrm>
            <a:custGeom>
              <a:avLst/>
              <a:gdLst>
                <a:gd name="T0" fmla="*/ 8 w 420"/>
                <a:gd name="T1" fmla="*/ 0 h 296"/>
                <a:gd name="T2" fmla="*/ 46 w 420"/>
                <a:gd name="T3" fmla="*/ 0 h 296"/>
                <a:gd name="T4" fmla="*/ 76 w 420"/>
                <a:gd name="T5" fmla="*/ 6 h 296"/>
                <a:gd name="T6" fmla="*/ 102 w 420"/>
                <a:gd name="T7" fmla="*/ 23 h 296"/>
                <a:gd name="T8" fmla="*/ 120 w 420"/>
                <a:gd name="T9" fmla="*/ 49 h 296"/>
                <a:gd name="T10" fmla="*/ 133 w 420"/>
                <a:gd name="T11" fmla="*/ 82 h 296"/>
                <a:gd name="T12" fmla="*/ 172 w 420"/>
                <a:gd name="T13" fmla="*/ 214 h 296"/>
                <a:gd name="T14" fmla="*/ 172 w 420"/>
                <a:gd name="T15" fmla="*/ 214 h 296"/>
                <a:gd name="T16" fmla="*/ 177 w 420"/>
                <a:gd name="T17" fmla="*/ 225 h 296"/>
                <a:gd name="T18" fmla="*/ 183 w 420"/>
                <a:gd name="T19" fmla="*/ 234 h 296"/>
                <a:gd name="T20" fmla="*/ 183 w 420"/>
                <a:gd name="T21" fmla="*/ 234 h 296"/>
                <a:gd name="T22" fmla="*/ 195 w 420"/>
                <a:gd name="T23" fmla="*/ 242 h 296"/>
                <a:gd name="T24" fmla="*/ 210 w 420"/>
                <a:gd name="T25" fmla="*/ 245 h 296"/>
                <a:gd name="T26" fmla="*/ 225 w 420"/>
                <a:gd name="T27" fmla="*/ 242 h 296"/>
                <a:gd name="T28" fmla="*/ 237 w 420"/>
                <a:gd name="T29" fmla="*/ 234 h 296"/>
                <a:gd name="T30" fmla="*/ 243 w 420"/>
                <a:gd name="T31" fmla="*/ 225 h 296"/>
                <a:gd name="T32" fmla="*/ 248 w 420"/>
                <a:gd name="T33" fmla="*/ 214 h 296"/>
                <a:gd name="T34" fmla="*/ 248 w 420"/>
                <a:gd name="T35" fmla="*/ 214 h 296"/>
                <a:gd name="T36" fmla="*/ 286 w 420"/>
                <a:gd name="T37" fmla="*/ 82 h 296"/>
                <a:gd name="T38" fmla="*/ 300 w 420"/>
                <a:gd name="T39" fmla="*/ 49 h 296"/>
                <a:gd name="T40" fmla="*/ 318 w 420"/>
                <a:gd name="T41" fmla="*/ 23 h 296"/>
                <a:gd name="T42" fmla="*/ 344 w 420"/>
                <a:gd name="T43" fmla="*/ 6 h 296"/>
                <a:gd name="T44" fmla="*/ 374 w 420"/>
                <a:gd name="T45" fmla="*/ 0 h 296"/>
                <a:gd name="T46" fmla="*/ 412 w 420"/>
                <a:gd name="T47" fmla="*/ 0 h 296"/>
                <a:gd name="T48" fmla="*/ 420 w 420"/>
                <a:gd name="T49" fmla="*/ 0 h 296"/>
                <a:gd name="T50" fmla="*/ 420 w 420"/>
                <a:gd name="T51" fmla="*/ 8 h 296"/>
                <a:gd name="T52" fmla="*/ 420 w 420"/>
                <a:gd name="T53" fmla="*/ 43 h 296"/>
                <a:gd name="T54" fmla="*/ 420 w 420"/>
                <a:gd name="T55" fmla="*/ 51 h 296"/>
                <a:gd name="T56" fmla="*/ 412 w 420"/>
                <a:gd name="T57" fmla="*/ 51 h 296"/>
                <a:gd name="T58" fmla="*/ 374 w 420"/>
                <a:gd name="T59" fmla="*/ 51 h 296"/>
                <a:gd name="T60" fmla="*/ 363 w 420"/>
                <a:gd name="T61" fmla="*/ 53 h 296"/>
                <a:gd name="T62" fmla="*/ 354 w 420"/>
                <a:gd name="T63" fmla="*/ 59 h 296"/>
                <a:gd name="T64" fmla="*/ 343 w 420"/>
                <a:gd name="T65" fmla="*/ 74 h 296"/>
                <a:gd name="T66" fmla="*/ 335 w 420"/>
                <a:gd name="T67" fmla="*/ 96 h 296"/>
                <a:gd name="T68" fmla="*/ 296 w 420"/>
                <a:gd name="T69" fmla="*/ 228 h 296"/>
                <a:gd name="T70" fmla="*/ 287 w 420"/>
                <a:gd name="T71" fmla="*/ 250 h 296"/>
                <a:gd name="T72" fmla="*/ 273 w 420"/>
                <a:gd name="T73" fmla="*/ 270 h 296"/>
                <a:gd name="T74" fmla="*/ 273 w 420"/>
                <a:gd name="T75" fmla="*/ 270 h 296"/>
                <a:gd name="T76" fmla="*/ 244 w 420"/>
                <a:gd name="T77" fmla="*/ 289 h 296"/>
                <a:gd name="T78" fmla="*/ 219 w 420"/>
                <a:gd name="T79" fmla="*/ 295 h 296"/>
                <a:gd name="T80" fmla="*/ 219 w 420"/>
                <a:gd name="T81" fmla="*/ 296 h 296"/>
                <a:gd name="T82" fmla="*/ 211 w 420"/>
                <a:gd name="T83" fmla="*/ 296 h 296"/>
                <a:gd name="T84" fmla="*/ 210 w 420"/>
                <a:gd name="T85" fmla="*/ 296 h 296"/>
                <a:gd name="T86" fmla="*/ 210 w 420"/>
                <a:gd name="T87" fmla="*/ 296 h 296"/>
                <a:gd name="T88" fmla="*/ 202 w 420"/>
                <a:gd name="T89" fmla="*/ 296 h 296"/>
                <a:gd name="T90" fmla="*/ 202 w 420"/>
                <a:gd name="T91" fmla="*/ 295 h 296"/>
                <a:gd name="T92" fmla="*/ 176 w 420"/>
                <a:gd name="T93" fmla="*/ 289 h 296"/>
                <a:gd name="T94" fmla="*/ 147 w 420"/>
                <a:gd name="T95" fmla="*/ 270 h 296"/>
                <a:gd name="T96" fmla="*/ 147 w 420"/>
                <a:gd name="T97" fmla="*/ 270 h 296"/>
                <a:gd name="T98" fmla="*/ 133 w 420"/>
                <a:gd name="T99" fmla="*/ 250 h 296"/>
                <a:gd name="T100" fmla="*/ 124 w 420"/>
                <a:gd name="T101" fmla="*/ 228 h 296"/>
                <a:gd name="T102" fmla="*/ 85 w 420"/>
                <a:gd name="T103" fmla="*/ 96 h 296"/>
                <a:gd name="T104" fmla="*/ 76 w 420"/>
                <a:gd name="T105" fmla="*/ 74 h 296"/>
                <a:gd name="T106" fmla="*/ 66 w 420"/>
                <a:gd name="T107" fmla="*/ 59 h 296"/>
                <a:gd name="T108" fmla="*/ 57 w 420"/>
                <a:gd name="T109" fmla="*/ 53 h 296"/>
                <a:gd name="T110" fmla="*/ 46 w 420"/>
                <a:gd name="T111" fmla="*/ 51 h 296"/>
                <a:gd name="T112" fmla="*/ 8 w 420"/>
                <a:gd name="T113" fmla="*/ 51 h 296"/>
                <a:gd name="T114" fmla="*/ 0 w 420"/>
                <a:gd name="T115" fmla="*/ 51 h 296"/>
                <a:gd name="T116" fmla="*/ 0 w 420"/>
                <a:gd name="T117" fmla="*/ 43 h 296"/>
                <a:gd name="T118" fmla="*/ 0 w 420"/>
                <a:gd name="T119" fmla="*/ 8 h 296"/>
                <a:gd name="T120" fmla="*/ 0 w 420"/>
                <a:gd name="T121" fmla="*/ 0 h 296"/>
                <a:gd name="T122" fmla="*/ 8 w 420"/>
                <a:gd name="T123"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20" h="296">
                  <a:moveTo>
                    <a:pt x="8" y="0"/>
                  </a:moveTo>
                  <a:cubicBezTo>
                    <a:pt x="46" y="0"/>
                    <a:pt x="46" y="0"/>
                    <a:pt x="46" y="0"/>
                  </a:cubicBezTo>
                  <a:cubicBezTo>
                    <a:pt x="57" y="0"/>
                    <a:pt x="67" y="2"/>
                    <a:pt x="76" y="6"/>
                  </a:cubicBezTo>
                  <a:cubicBezTo>
                    <a:pt x="86" y="10"/>
                    <a:pt x="94" y="16"/>
                    <a:pt x="102" y="23"/>
                  </a:cubicBezTo>
                  <a:cubicBezTo>
                    <a:pt x="109" y="31"/>
                    <a:pt x="115" y="39"/>
                    <a:pt x="120" y="49"/>
                  </a:cubicBezTo>
                  <a:cubicBezTo>
                    <a:pt x="126" y="59"/>
                    <a:pt x="130" y="70"/>
                    <a:pt x="133" y="82"/>
                  </a:cubicBezTo>
                  <a:cubicBezTo>
                    <a:pt x="172" y="214"/>
                    <a:pt x="172" y="214"/>
                    <a:pt x="172" y="214"/>
                  </a:cubicBezTo>
                  <a:cubicBezTo>
                    <a:pt x="172" y="214"/>
                    <a:pt x="172" y="214"/>
                    <a:pt x="172" y="214"/>
                  </a:cubicBezTo>
                  <a:cubicBezTo>
                    <a:pt x="174" y="218"/>
                    <a:pt x="175" y="221"/>
                    <a:pt x="177" y="225"/>
                  </a:cubicBezTo>
                  <a:cubicBezTo>
                    <a:pt x="179" y="228"/>
                    <a:pt x="181" y="231"/>
                    <a:pt x="183" y="234"/>
                  </a:cubicBezTo>
                  <a:cubicBezTo>
                    <a:pt x="183" y="234"/>
                    <a:pt x="183" y="234"/>
                    <a:pt x="183" y="234"/>
                  </a:cubicBezTo>
                  <a:cubicBezTo>
                    <a:pt x="186" y="237"/>
                    <a:pt x="191" y="240"/>
                    <a:pt x="195" y="242"/>
                  </a:cubicBezTo>
                  <a:cubicBezTo>
                    <a:pt x="200" y="244"/>
                    <a:pt x="205" y="245"/>
                    <a:pt x="210" y="245"/>
                  </a:cubicBezTo>
                  <a:cubicBezTo>
                    <a:pt x="215" y="245"/>
                    <a:pt x="220" y="244"/>
                    <a:pt x="225" y="242"/>
                  </a:cubicBezTo>
                  <a:cubicBezTo>
                    <a:pt x="229" y="240"/>
                    <a:pt x="233" y="237"/>
                    <a:pt x="237" y="234"/>
                  </a:cubicBezTo>
                  <a:cubicBezTo>
                    <a:pt x="239" y="231"/>
                    <a:pt x="241" y="228"/>
                    <a:pt x="243" y="225"/>
                  </a:cubicBezTo>
                  <a:cubicBezTo>
                    <a:pt x="245" y="221"/>
                    <a:pt x="246" y="218"/>
                    <a:pt x="248" y="214"/>
                  </a:cubicBezTo>
                  <a:cubicBezTo>
                    <a:pt x="248" y="214"/>
                    <a:pt x="248" y="214"/>
                    <a:pt x="248" y="214"/>
                  </a:cubicBezTo>
                  <a:cubicBezTo>
                    <a:pt x="286" y="82"/>
                    <a:pt x="286" y="82"/>
                    <a:pt x="286" y="82"/>
                  </a:cubicBezTo>
                  <a:cubicBezTo>
                    <a:pt x="290" y="70"/>
                    <a:pt x="294" y="59"/>
                    <a:pt x="300" y="49"/>
                  </a:cubicBezTo>
                  <a:cubicBezTo>
                    <a:pt x="305" y="39"/>
                    <a:pt x="311" y="31"/>
                    <a:pt x="318" y="23"/>
                  </a:cubicBezTo>
                  <a:cubicBezTo>
                    <a:pt x="325" y="16"/>
                    <a:pt x="334" y="10"/>
                    <a:pt x="344" y="6"/>
                  </a:cubicBezTo>
                  <a:cubicBezTo>
                    <a:pt x="353" y="2"/>
                    <a:pt x="363" y="0"/>
                    <a:pt x="374" y="0"/>
                  </a:cubicBezTo>
                  <a:cubicBezTo>
                    <a:pt x="412" y="0"/>
                    <a:pt x="412" y="0"/>
                    <a:pt x="412" y="0"/>
                  </a:cubicBezTo>
                  <a:cubicBezTo>
                    <a:pt x="420" y="0"/>
                    <a:pt x="420" y="0"/>
                    <a:pt x="420" y="0"/>
                  </a:cubicBezTo>
                  <a:cubicBezTo>
                    <a:pt x="420" y="8"/>
                    <a:pt x="420" y="8"/>
                    <a:pt x="420" y="8"/>
                  </a:cubicBezTo>
                  <a:cubicBezTo>
                    <a:pt x="420" y="43"/>
                    <a:pt x="420" y="43"/>
                    <a:pt x="420" y="43"/>
                  </a:cubicBezTo>
                  <a:cubicBezTo>
                    <a:pt x="420" y="51"/>
                    <a:pt x="420" y="51"/>
                    <a:pt x="420" y="51"/>
                  </a:cubicBezTo>
                  <a:cubicBezTo>
                    <a:pt x="412" y="51"/>
                    <a:pt x="412" y="51"/>
                    <a:pt x="412" y="51"/>
                  </a:cubicBezTo>
                  <a:cubicBezTo>
                    <a:pt x="374" y="51"/>
                    <a:pt x="374" y="51"/>
                    <a:pt x="374" y="51"/>
                  </a:cubicBezTo>
                  <a:cubicBezTo>
                    <a:pt x="370" y="51"/>
                    <a:pt x="366" y="51"/>
                    <a:pt x="363" y="53"/>
                  </a:cubicBezTo>
                  <a:cubicBezTo>
                    <a:pt x="360" y="54"/>
                    <a:pt x="357" y="56"/>
                    <a:pt x="354" y="59"/>
                  </a:cubicBezTo>
                  <a:cubicBezTo>
                    <a:pt x="350" y="63"/>
                    <a:pt x="346" y="68"/>
                    <a:pt x="343" y="74"/>
                  </a:cubicBezTo>
                  <a:cubicBezTo>
                    <a:pt x="340" y="80"/>
                    <a:pt x="337" y="88"/>
                    <a:pt x="335" y="96"/>
                  </a:cubicBezTo>
                  <a:cubicBezTo>
                    <a:pt x="296" y="228"/>
                    <a:pt x="296" y="228"/>
                    <a:pt x="296" y="228"/>
                  </a:cubicBezTo>
                  <a:cubicBezTo>
                    <a:pt x="294" y="236"/>
                    <a:pt x="291" y="243"/>
                    <a:pt x="287" y="250"/>
                  </a:cubicBezTo>
                  <a:cubicBezTo>
                    <a:pt x="283" y="257"/>
                    <a:pt x="278" y="264"/>
                    <a:pt x="273" y="270"/>
                  </a:cubicBezTo>
                  <a:cubicBezTo>
                    <a:pt x="273" y="270"/>
                    <a:pt x="273" y="270"/>
                    <a:pt x="273" y="270"/>
                  </a:cubicBezTo>
                  <a:cubicBezTo>
                    <a:pt x="265" y="278"/>
                    <a:pt x="255" y="284"/>
                    <a:pt x="244" y="289"/>
                  </a:cubicBezTo>
                  <a:cubicBezTo>
                    <a:pt x="236" y="292"/>
                    <a:pt x="228" y="294"/>
                    <a:pt x="219" y="295"/>
                  </a:cubicBezTo>
                  <a:cubicBezTo>
                    <a:pt x="219" y="296"/>
                    <a:pt x="219" y="296"/>
                    <a:pt x="219" y="296"/>
                  </a:cubicBezTo>
                  <a:cubicBezTo>
                    <a:pt x="211" y="296"/>
                    <a:pt x="211" y="296"/>
                    <a:pt x="211" y="296"/>
                  </a:cubicBezTo>
                  <a:cubicBezTo>
                    <a:pt x="210" y="296"/>
                    <a:pt x="210" y="296"/>
                    <a:pt x="210" y="296"/>
                  </a:cubicBezTo>
                  <a:cubicBezTo>
                    <a:pt x="210" y="296"/>
                    <a:pt x="210" y="296"/>
                    <a:pt x="210" y="296"/>
                  </a:cubicBezTo>
                  <a:cubicBezTo>
                    <a:pt x="202" y="296"/>
                    <a:pt x="202" y="296"/>
                    <a:pt x="202" y="296"/>
                  </a:cubicBezTo>
                  <a:cubicBezTo>
                    <a:pt x="202" y="295"/>
                    <a:pt x="202" y="295"/>
                    <a:pt x="202" y="295"/>
                  </a:cubicBezTo>
                  <a:cubicBezTo>
                    <a:pt x="193" y="294"/>
                    <a:pt x="184" y="292"/>
                    <a:pt x="176" y="289"/>
                  </a:cubicBezTo>
                  <a:cubicBezTo>
                    <a:pt x="165" y="284"/>
                    <a:pt x="155" y="278"/>
                    <a:pt x="147" y="270"/>
                  </a:cubicBezTo>
                  <a:cubicBezTo>
                    <a:pt x="147" y="270"/>
                    <a:pt x="147" y="270"/>
                    <a:pt x="147" y="270"/>
                  </a:cubicBezTo>
                  <a:cubicBezTo>
                    <a:pt x="142" y="264"/>
                    <a:pt x="137" y="257"/>
                    <a:pt x="133" y="250"/>
                  </a:cubicBezTo>
                  <a:cubicBezTo>
                    <a:pt x="129" y="243"/>
                    <a:pt x="126" y="236"/>
                    <a:pt x="124" y="228"/>
                  </a:cubicBezTo>
                  <a:cubicBezTo>
                    <a:pt x="85" y="96"/>
                    <a:pt x="85" y="96"/>
                    <a:pt x="85" y="96"/>
                  </a:cubicBezTo>
                  <a:cubicBezTo>
                    <a:pt x="83" y="88"/>
                    <a:pt x="80" y="80"/>
                    <a:pt x="76" y="74"/>
                  </a:cubicBezTo>
                  <a:cubicBezTo>
                    <a:pt x="73" y="68"/>
                    <a:pt x="70" y="63"/>
                    <a:pt x="66" y="59"/>
                  </a:cubicBezTo>
                  <a:cubicBezTo>
                    <a:pt x="63" y="56"/>
                    <a:pt x="60" y="54"/>
                    <a:pt x="57" y="53"/>
                  </a:cubicBezTo>
                  <a:cubicBezTo>
                    <a:pt x="53" y="51"/>
                    <a:pt x="50" y="51"/>
                    <a:pt x="46"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3" name="Freeform 9"/>
            <p:cNvSpPr>
              <a:spLocks/>
            </p:cNvSpPr>
            <p:nvPr userDrawn="1"/>
          </p:nvSpPr>
          <p:spPr bwMode="auto">
            <a:xfrm>
              <a:off x="4516733" y="1030357"/>
              <a:ext cx="677012" cy="570516"/>
            </a:xfrm>
            <a:custGeom>
              <a:avLst/>
              <a:gdLst>
                <a:gd name="T0" fmla="*/ 8 w 351"/>
                <a:gd name="T1" fmla="*/ 0 h 296"/>
                <a:gd name="T2" fmla="*/ 279 w 351"/>
                <a:gd name="T3" fmla="*/ 0 h 296"/>
                <a:gd name="T4" fmla="*/ 306 w 351"/>
                <a:gd name="T5" fmla="*/ 6 h 296"/>
                <a:gd name="T6" fmla="*/ 330 w 351"/>
                <a:gd name="T7" fmla="*/ 21 h 296"/>
                <a:gd name="T8" fmla="*/ 345 w 351"/>
                <a:gd name="T9" fmla="*/ 45 h 296"/>
                <a:gd name="T10" fmla="*/ 351 w 351"/>
                <a:gd name="T11" fmla="*/ 72 h 296"/>
                <a:gd name="T12" fmla="*/ 351 w 351"/>
                <a:gd name="T13" fmla="*/ 110 h 296"/>
                <a:gd name="T14" fmla="*/ 345 w 351"/>
                <a:gd name="T15" fmla="*/ 138 h 296"/>
                <a:gd name="T16" fmla="*/ 330 w 351"/>
                <a:gd name="T17" fmla="*/ 161 h 296"/>
                <a:gd name="T18" fmla="*/ 330 w 351"/>
                <a:gd name="T19" fmla="*/ 161 h 296"/>
                <a:gd name="T20" fmla="*/ 306 w 351"/>
                <a:gd name="T21" fmla="*/ 177 h 296"/>
                <a:gd name="T22" fmla="*/ 285 w 351"/>
                <a:gd name="T23" fmla="*/ 182 h 296"/>
                <a:gd name="T24" fmla="*/ 177 w 351"/>
                <a:gd name="T25" fmla="*/ 182 h 296"/>
                <a:gd name="T26" fmla="*/ 268 w 351"/>
                <a:gd name="T27" fmla="*/ 209 h 296"/>
                <a:gd name="T28" fmla="*/ 301 w 351"/>
                <a:gd name="T29" fmla="*/ 222 h 296"/>
                <a:gd name="T30" fmla="*/ 327 w 351"/>
                <a:gd name="T31" fmla="*/ 240 h 296"/>
                <a:gd name="T32" fmla="*/ 344 w 351"/>
                <a:gd name="T33" fmla="*/ 266 h 296"/>
                <a:gd name="T34" fmla="*/ 350 w 351"/>
                <a:gd name="T35" fmla="*/ 296 h 296"/>
                <a:gd name="T36" fmla="*/ 299 w 351"/>
                <a:gd name="T37" fmla="*/ 296 h 296"/>
                <a:gd name="T38" fmla="*/ 297 w 351"/>
                <a:gd name="T39" fmla="*/ 286 h 296"/>
                <a:gd name="T40" fmla="*/ 291 w 351"/>
                <a:gd name="T41" fmla="*/ 276 h 296"/>
                <a:gd name="T42" fmla="*/ 276 w 351"/>
                <a:gd name="T43" fmla="*/ 266 h 296"/>
                <a:gd name="T44" fmla="*/ 254 w 351"/>
                <a:gd name="T45" fmla="*/ 257 h 296"/>
                <a:gd name="T46" fmla="*/ 122 w 351"/>
                <a:gd name="T47" fmla="*/ 218 h 296"/>
                <a:gd name="T48" fmla="*/ 100 w 351"/>
                <a:gd name="T49" fmla="*/ 210 h 296"/>
                <a:gd name="T50" fmla="*/ 80 w 351"/>
                <a:gd name="T51" fmla="*/ 195 h 296"/>
                <a:gd name="T52" fmla="*/ 80 w 351"/>
                <a:gd name="T53" fmla="*/ 195 h 296"/>
                <a:gd name="T54" fmla="*/ 61 w 351"/>
                <a:gd name="T55" fmla="*/ 166 h 296"/>
                <a:gd name="T56" fmla="*/ 55 w 351"/>
                <a:gd name="T57" fmla="*/ 140 h 296"/>
                <a:gd name="T58" fmla="*/ 55 w 351"/>
                <a:gd name="T59" fmla="*/ 132 h 296"/>
                <a:gd name="T60" fmla="*/ 55 w 351"/>
                <a:gd name="T61" fmla="*/ 132 h 296"/>
                <a:gd name="T62" fmla="*/ 95 w 351"/>
                <a:gd name="T63" fmla="*/ 132 h 296"/>
                <a:gd name="T64" fmla="*/ 95 w 351"/>
                <a:gd name="T65" fmla="*/ 132 h 296"/>
                <a:gd name="T66" fmla="*/ 103 w 351"/>
                <a:gd name="T67" fmla="*/ 132 h 296"/>
                <a:gd name="T68" fmla="*/ 279 w 351"/>
                <a:gd name="T69" fmla="*/ 132 h 296"/>
                <a:gd name="T70" fmla="*/ 287 w 351"/>
                <a:gd name="T71" fmla="*/ 130 h 296"/>
                <a:gd name="T72" fmla="*/ 294 w 351"/>
                <a:gd name="T73" fmla="*/ 125 h 296"/>
                <a:gd name="T74" fmla="*/ 298 w 351"/>
                <a:gd name="T75" fmla="*/ 118 h 296"/>
                <a:gd name="T76" fmla="*/ 300 w 351"/>
                <a:gd name="T77" fmla="*/ 110 h 296"/>
                <a:gd name="T78" fmla="*/ 300 w 351"/>
                <a:gd name="T79" fmla="*/ 72 h 296"/>
                <a:gd name="T80" fmla="*/ 294 w 351"/>
                <a:gd name="T81" fmla="*/ 57 h 296"/>
                <a:gd name="T82" fmla="*/ 287 w 351"/>
                <a:gd name="T83" fmla="*/ 53 h 296"/>
                <a:gd name="T84" fmla="*/ 279 w 351"/>
                <a:gd name="T85" fmla="*/ 51 h 296"/>
                <a:gd name="T86" fmla="*/ 8 w 351"/>
                <a:gd name="T87" fmla="*/ 51 h 296"/>
                <a:gd name="T88" fmla="*/ 0 w 351"/>
                <a:gd name="T89" fmla="*/ 51 h 296"/>
                <a:gd name="T90" fmla="*/ 0 w 351"/>
                <a:gd name="T91" fmla="*/ 43 h 296"/>
                <a:gd name="T92" fmla="*/ 0 w 351"/>
                <a:gd name="T93" fmla="*/ 8 h 296"/>
                <a:gd name="T94" fmla="*/ 0 w 351"/>
                <a:gd name="T95" fmla="*/ 0 h 296"/>
                <a:gd name="T96" fmla="*/ 8 w 351"/>
                <a:gd name="T97"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1" h="296">
                  <a:moveTo>
                    <a:pt x="8" y="0"/>
                  </a:moveTo>
                  <a:cubicBezTo>
                    <a:pt x="279" y="0"/>
                    <a:pt x="279" y="0"/>
                    <a:pt x="279" y="0"/>
                  </a:cubicBezTo>
                  <a:cubicBezTo>
                    <a:pt x="289" y="0"/>
                    <a:pt x="298" y="2"/>
                    <a:pt x="306" y="6"/>
                  </a:cubicBezTo>
                  <a:cubicBezTo>
                    <a:pt x="315" y="10"/>
                    <a:pt x="323" y="15"/>
                    <a:pt x="330" y="21"/>
                  </a:cubicBezTo>
                  <a:cubicBezTo>
                    <a:pt x="336" y="28"/>
                    <a:pt x="342" y="36"/>
                    <a:pt x="345" y="45"/>
                  </a:cubicBezTo>
                  <a:cubicBezTo>
                    <a:pt x="349" y="53"/>
                    <a:pt x="351" y="62"/>
                    <a:pt x="351" y="72"/>
                  </a:cubicBezTo>
                  <a:cubicBezTo>
                    <a:pt x="351" y="110"/>
                    <a:pt x="351" y="110"/>
                    <a:pt x="351" y="110"/>
                  </a:cubicBezTo>
                  <a:cubicBezTo>
                    <a:pt x="351" y="120"/>
                    <a:pt x="349" y="129"/>
                    <a:pt x="345" y="138"/>
                  </a:cubicBezTo>
                  <a:cubicBezTo>
                    <a:pt x="342" y="147"/>
                    <a:pt x="336" y="154"/>
                    <a:pt x="330" y="161"/>
                  </a:cubicBezTo>
                  <a:cubicBezTo>
                    <a:pt x="330" y="161"/>
                    <a:pt x="330" y="161"/>
                    <a:pt x="330" y="161"/>
                  </a:cubicBezTo>
                  <a:cubicBezTo>
                    <a:pt x="323" y="168"/>
                    <a:pt x="315" y="173"/>
                    <a:pt x="306" y="177"/>
                  </a:cubicBezTo>
                  <a:cubicBezTo>
                    <a:pt x="300" y="179"/>
                    <a:pt x="292" y="181"/>
                    <a:pt x="285" y="182"/>
                  </a:cubicBezTo>
                  <a:cubicBezTo>
                    <a:pt x="177" y="182"/>
                    <a:pt x="177" y="182"/>
                    <a:pt x="177" y="182"/>
                  </a:cubicBezTo>
                  <a:cubicBezTo>
                    <a:pt x="268" y="209"/>
                    <a:pt x="268" y="209"/>
                    <a:pt x="268" y="209"/>
                  </a:cubicBezTo>
                  <a:cubicBezTo>
                    <a:pt x="280" y="212"/>
                    <a:pt x="291" y="216"/>
                    <a:pt x="301" y="222"/>
                  </a:cubicBezTo>
                  <a:cubicBezTo>
                    <a:pt x="311" y="227"/>
                    <a:pt x="319" y="233"/>
                    <a:pt x="327" y="240"/>
                  </a:cubicBezTo>
                  <a:cubicBezTo>
                    <a:pt x="334" y="248"/>
                    <a:pt x="340" y="256"/>
                    <a:pt x="344" y="266"/>
                  </a:cubicBezTo>
                  <a:cubicBezTo>
                    <a:pt x="348" y="275"/>
                    <a:pt x="350" y="285"/>
                    <a:pt x="350" y="296"/>
                  </a:cubicBezTo>
                  <a:cubicBezTo>
                    <a:pt x="299" y="296"/>
                    <a:pt x="299" y="296"/>
                    <a:pt x="299" y="296"/>
                  </a:cubicBezTo>
                  <a:cubicBezTo>
                    <a:pt x="299" y="292"/>
                    <a:pt x="299" y="289"/>
                    <a:pt x="297" y="286"/>
                  </a:cubicBezTo>
                  <a:cubicBezTo>
                    <a:pt x="296" y="282"/>
                    <a:pt x="294" y="279"/>
                    <a:pt x="291" y="276"/>
                  </a:cubicBezTo>
                  <a:cubicBezTo>
                    <a:pt x="287" y="272"/>
                    <a:pt x="282" y="269"/>
                    <a:pt x="276" y="266"/>
                  </a:cubicBezTo>
                  <a:cubicBezTo>
                    <a:pt x="270" y="262"/>
                    <a:pt x="262" y="259"/>
                    <a:pt x="254" y="257"/>
                  </a:cubicBezTo>
                  <a:cubicBezTo>
                    <a:pt x="122" y="218"/>
                    <a:pt x="122" y="218"/>
                    <a:pt x="122" y="218"/>
                  </a:cubicBezTo>
                  <a:cubicBezTo>
                    <a:pt x="114" y="216"/>
                    <a:pt x="107" y="213"/>
                    <a:pt x="100" y="210"/>
                  </a:cubicBezTo>
                  <a:cubicBezTo>
                    <a:pt x="93" y="206"/>
                    <a:pt x="86" y="201"/>
                    <a:pt x="80" y="195"/>
                  </a:cubicBezTo>
                  <a:cubicBezTo>
                    <a:pt x="80" y="195"/>
                    <a:pt x="80" y="195"/>
                    <a:pt x="80" y="195"/>
                  </a:cubicBezTo>
                  <a:cubicBezTo>
                    <a:pt x="72" y="187"/>
                    <a:pt x="66" y="177"/>
                    <a:pt x="61" y="166"/>
                  </a:cubicBezTo>
                  <a:cubicBezTo>
                    <a:pt x="58" y="158"/>
                    <a:pt x="56" y="149"/>
                    <a:pt x="55" y="140"/>
                  </a:cubicBezTo>
                  <a:cubicBezTo>
                    <a:pt x="55" y="132"/>
                    <a:pt x="55" y="132"/>
                    <a:pt x="55" y="132"/>
                  </a:cubicBezTo>
                  <a:cubicBezTo>
                    <a:pt x="55" y="132"/>
                    <a:pt x="55" y="132"/>
                    <a:pt x="55" y="132"/>
                  </a:cubicBezTo>
                  <a:cubicBezTo>
                    <a:pt x="95" y="132"/>
                    <a:pt x="95" y="132"/>
                    <a:pt x="95" y="132"/>
                  </a:cubicBezTo>
                  <a:cubicBezTo>
                    <a:pt x="95" y="132"/>
                    <a:pt x="95" y="132"/>
                    <a:pt x="95" y="132"/>
                  </a:cubicBezTo>
                  <a:cubicBezTo>
                    <a:pt x="103" y="132"/>
                    <a:pt x="103" y="132"/>
                    <a:pt x="103" y="132"/>
                  </a:cubicBezTo>
                  <a:cubicBezTo>
                    <a:pt x="279" y="132"/>
                    <a:pt x="279" y="132"/>
                    <a:pt x="279" y="132"/>
                  </a:cubicBezTo>
                  <a:cubicBezTo>
                    <a:pt x="282" y="132"/>
                    <a:pt x="285" y="131"/>
                    <a:pt x="287" y="130"/>
                  </a:cubicBezTo>
                  <a:cubicBezTo>
                    <a:pt x="290" y="129"/>
                    <a:pt x="292" y="127"/>
                    <a:pt x="294" y="125"/>
                  </a:cubicBezTo>
                  <a:cubicBezTo>
                    <a:pt x="296" y="123"/>
                    <a:pt x="297" y="121"/>
                    <a:pt x="298" y="118"/>
                  </a:cubicBezTo>
                  <a:cubicBezTo>
                    <a:pt x="300" y="116"/>
                    <a:pt x="300" y="113"/>
                    <a:pt x="300" y="110"/>
                  </a:cubicBezTo>
                  <a:cubicBezTo>
                    <a:pt x="300" y="72"/>
                    <a:pt x="300" y="72"/>
                    <a:pt x="300" y="72"/>
                  </a:cubicBezTo>
                  <a:cubicBezTo>
                    <a:pt x="300" y="66"/>
                    <a:pt x="298" y="61"/>
                    <a:pt x="294" y="57"/>
                  </a:cubicBezTo>
                  <a:cubicBezTo>
                    <a:pt x="292" y="55"/>
                    <a:pt x="290" y="54"/>
                    <a:pt x="287" y="53"/>
                  </a:cubicBezTo>
                  <a:cubicBezTo>
                    <a:pt x="285" y="52"/>
                    <a:pt x="282" y="51"/>
                    <a:pt x="279"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4" name="Freeform 10"/>
            <p:cNvSpPr>
              <a:spLocks noEditPoints="1"/>
            </p:cNvSpPr>
            <p:nvPr userDrawn="1"/>
          </p:nvSpPr>
          <p:spPr bwMode="auto">
            <a:xfrm>
              <a:off x="1028981" y="741296"/>
              <a:ext cx="1163852" cy="1171459"/>
            </a:xfrm>
            <a:custGeom>
              <a:avLst/>
              <a:gdLst>
                <a:gd name="T0" fmla="*/ 302 w 604"/>
                <a:gd name="T1" fmla="*/ 0 h 604"/>
                <a:gd name="T2" fmla="*/ 604 w 604"/>
                <a:gd name="T3" fmla="*/ 302 h 604"/>
                <a:gd name="T4" fmla="*/ 302 w 604"/>
                <a:gd name="T5" fmla="*/ 604 h 604"/>
                <a:gd name="T6" fmla="*/ 297 w 604"/>
                <a:gd name="T7" fmla="*/ 604 h 604"/>
                <a:gd name="T8" fmla="*/ 297 w 604"/>
                <a:gd name="T9" fmla="*/ 477 h 604"/>
                <a:gd name="T10" fmla="*/ 297 w 604"/>
                <a:gd name="T11" fmla="*/ 477 h 604"/>
                <a:gd name="T12" fmla="*/ 297 w 604"/>
                <a:gd name="T13" fmla="*/ 477 h 604"/>
                <a:gd name="T14" fmla="*/ 298 w 604"/>
                <a:gd name="T15" fmla="*/ 477 h 604"/>
                <a:gd name="T16" fmla="*/ 298 w 604"/>
                <a:gd name="T17" fmla="*/ 477 h 604"/>
                <a:gd name="T18" fmla="*/ 298 w 604"/>
                <a:gd name="T19" fmla="*/ 477 h 604"/>
                <a:gd name="T20" fmla="*/ 354 w 604"/>
                <a:gd name="T21" fmla="*/ 454 h 604"/>
                <a:gd name="T22" fmla="*/ 375 w 604"/>
                <a:gd name="T23" fmla="*/ 416 h 604"/>
                <a:gd name="T24" fmla="*/ 413 w 604"/>
                <a:gd name="T25" fmla="*/ 285 h 604"/>
                <a:gd name="T26" fmla="*/ 434 w 604"/>
                <a:gd name="T27" fmla="*/ 245 h 604"/>
                <a:gd name="T28" fmla="*/ 460 w 604"/>
                <a:gd name="T29" fmla="*/ 234 h 604"/>
                <a:gd name="T30" fmla="*/ 497 w 604"/>
                <a:gd name="T31" fmla="*/ 234 h 604"/>
                <a:gd name="T32" fmla="*/ 497 w 604"/>
                <a:gd name="T33" fmla="*/ 200 h 604"/>
                <a:gd name="T34" fmla="*/ 460 w 604"/>
                <a:gd name="T35" fmla="*/ 200 h 604"/>
                <a:gd name="T36" fmla="*/ 410 w 604"/>
                <a:gd name="T37" fmla="*/ 221 h 604"/>
                <a:gd name="T38" fmla="*/ 380 w 604"/>
                <a:gd name="T39" fmla="*/ 275 h 604"/>
                <a:gd name="T40" fmla="*/ 342 w 604"/>
                <a:gd name="T41" fmla="*/ 406 h 604"/>
                <a:gd name="T42" fmla="*/ 329 w 604"/>
                <a:gd name="T43" fmla="*/ 429 h 604"/>
                <a:gd name="T44" fmla="*/ 298 w 604"/>
                <a:gd name="T45" fmla="*/ 443 h 604"/>
                <a:gd name="T46" fmla="*/ 297 w 604"/>
                <a:gd name="T47" fmla="*/ 443 h 604"/>
                <a:gd name="T48" fmla="*/ 297 w 604"/>
                <a:gd name="T49" fmla="*/ 0 h 604"/>
                <a:gd name="T50" fmla="*/ 302 w 604"/>
                <a:gd name="T51" fmla="*/ 0 h 604"/>
                <a:gd name="T52" fmla="*/ 297 w 604"/>
                <a:gd name="T53" fmla="*/ 604 h 604"/>
                <a:gd name="T54" fmla="*/ 0 w 604"/>
                <a:gd name="T55" fmla="*/ 302 h 604"/>
                <a:gd name="T56" fmla="*/ 297 w 604"/>
                <a:gd name="T57" fmla="*/ 0 h 604"/>
                <a:gd name="T58" fmla="*/ 297 w 604"/>
                <a:gd name="T59" fmla="*/ 443 h 604"/>
                <a:gd name="T60" fmla="*/ 265 w 604"/>
                <a:gd name="T61" fmla="*/ 429 h 604"/>
                <a:gd name="T62" fmla="*/ 252 w 604"/>
                <a:gd name="T63" fmla="*/ 406 h 604"/>
                <a:gd name="T64" fmla="*/ 214 w 604"/>
                <a:gd name="T65" fmla="*/ 275 h 604"/>
                <a:gd name="T66" fmla="*/ 184 w 604"/>
                <a:gd name="T67" fmla="*/ 221 h 604"/>
                <a:gd name="T68" fmla="*/ 134 w 604"/>
                <a:gd name="T69" fmla="*/ 200 h 604"/>
                <a:gd name="T70" fmla="*/ 97 w 604"/>
                <a:gd name="T71" fmla="*/ 200 h 604"/>
                <a:gd name="T72" fmla="*/ 97 w 604"/>
                <a:gd name="T73" fmla="*/ 234 h 604"/>
                <a:gd name="T74" fmla="*/ 134 w 604"/>
                <a:gd name="T75" fmla="*/ 234 h 604"/>
                <a:gd name="T76" fmla="*/ 160 w 604"/>
                <a:gd name="T77" fmla="*/ 245 h 604"/>
                <a:gd name="T78" fmla="*/ 181 w 604"/>
                <a:gd name="T79" fmla="*/ 285 h 604"/>
                <a:gd name="T80" fmla="*/ 219 w 604"/>
                <a:gd name="T81" fmla="*/ 416 h 604"/>
                <a:gd name="T82" fmla="*/ 240 w 604"/>
                <a:gd name="T83" fmla="*/ 454 h 604"/>
                <a:gd name="T84" fmla="*/ 297 w 604"/>
                <a:gd name="T85" fmla="*/ 477 h 604"/>
                <a:gd name="T86" fmla="*/ 297 w 604"/>
                <a:gd name="T87" fmla="*/ 6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4" h="604">
                  <a:moveTo>
                    <a:pt x="302" y="0"/>
                  </a:moveTo>
                  <a:cubicBezTo>
                    <a:pt x="468" y="0"/>
                    <a:pt x="604" y="135"/>
                    <a:pt x="604" y="302"/>
                  </a:cubicBezTo>
                  <a:cubicBezTo>
                    <a:pt x="604" y="469"/>
                    <a:pt x="468" y="604"/>
                    <a:pt x="302" y="604"/>
                  </a:cubicBezTo>
                  <a:cubicBezTo>
                    <a:pt x="300" y="604"/>
                    <a:pt x="299" y="604"/>
                    <a:pt x="297" y="604"/>
                  </a:cubicBezTo>
                  <a:cubicBezTo>
                    <a:pt x="297" y="477"/>
                    <a:pt x="297" y="477"/>
                    <a:pt x="297" y="477"/>
                  </a:cubicBezTo>
                  <a:cubicBezTo>
                    <a:pt x="297" y="477"/>
                    <a:pt x="297" y="477"/>
                    <a:pt x="297" y="477"/>
                  </a:cubicBezTo>
                  <a:cubicBezTo>
                    <a:pt x="297" y="477"/>
                    <a:pt x="297" y="477"/>
                    <a:pt x="297" y="477"/>
                  </a:cubicBezTo>
                  <a:cubicBezTo>
                    <a:pt x="298" y="477"/>
                    <a:pt x="298" y="477"/>
                    <a:pt x="298" y="477"/>
                  </a:cubicBezTo>
                  <a:cubicBezTo>
                    <a:pt x="298" y="477"/>
                    <a:pt x="298" y="477"/>
                    <a:pt x="298" y="477"/>
                  </a:cubicBezTo>
                  <a:cubicBezTo>
                    <a:pt x="298" y="477"/>
                    <a:pt x="298" y="477"/>
                    <a:pt x="298" y="477"/>
                  </a:cubicBezTo>
                  <a:cubicBezTo>
                    <a:pt x="320" y="477"/>
                    <a:pt x="339" y="468"/>
                    <a:pt x="354" y="454"/>
                  </a:cubicBezTo>
                  <a:cubicBezTo>
                    <a:pt x="364" y="443"/>
                    <a:pt x="371" y="431"/>
                    <a:pt x="375" y="416"/>
                  </a:cubicBezTo>
                  <a:cubicBezTo>
                    <a:pt x="413" y="285"/>
                    <a:pt x="413" y="285"/>
                    <a:pt x="413" y="285"/>
                  </a:cubicBezTo>
                  <a:cubicBezTo>
                    <a:pt x="418" y="269"/>
                    <a:pt x="425" y="255"/>
                    <a:pt x="434" y="245"/>
                  </a:cubicBezTo>
                  <a:cubicBezTo>
                    <a:pt x="441" y="238"/>
                    <a:pt x="449" y="234"/>
                    <a:pt x="460" y="234"/>
                  </a:cubicBezTo>
                  <a:cubicBezTo>
                    <a:pt x="497" y="234"/>
                    <a:pt x="497" y="234"/>
                    <a:pt x="497" y="234"/>
                  </a:cubicBezTo>
                  <a:cubicBezTo>
                    <a:pt x="497" y="200"/>
                    <a:pt x="497" y="200"/>
                    <a:pt x="497" y="200"/>
                  </a:cubicBezTo>
                  <a:cubicBezTo>
                    <a:pt x="460" y="200"/>
                    <a:pt x="460" y="200"/>
                    <a:pt x="460" y="200"/>
                  </a:cubicBezTo>
                  <a:cubicBezTo>
                    <a:pt x="439" y="200"/>
                    <a:pt x="423" y="208"/>
                    <a:pt x="410" y="221"/>
                  </a:cubicBezTo>
                  <a:cubicBezTo>
                    <a:pt x="396" y="235"/>
                    <a:pt x="386" y="255"/>
                    <a:pt x="380" y="275"/>
                  </a:cubicBezTo>
                  <a:cubicBezTo>
                    <a:pt x="368" y="319"/>
                    <a:pt x="355" y="363"/>
                    <a:pt x="342" y="406"/>
                  </a:cubicBezTo>
                  <a:cubicBezTo>
                    <a:pt x="339" y="415"/>
                    <a:pt x="335" y="423"/>
                    <a:pt x="329" y="429"/>
                  </a:cubicBezTo>
                  <a:cubicBezTo>
                    <a:pt x="321" y="437"/>
                    <a:pt x="310" y="443"/>
                    <a:pt x="298" y="443"/>
                  </a:cubicBezTo>
                  <a:cubicBezTo>
                    <a:pt x="297" y="443"/>
                    <a:pt x="297" y="443"/>
                    <a:pt x="297" y="443"/>
                  </a:cubicBezTo>
                  <a:cubicBezTo>
                    <a:pt x="297" y="0"/>
                    <a:pt x="297" y="0"/>
                    <a:pt x="297" y="0"/>
                  </a:cubicBezTo>
                  <a:cubicBezTo>
                    <a:pt x="299" y="0"/>
                    <a:pt x="300" y="0"/>
                    <a:pt x="302" y="0"/>
                  </a:cubicBezTo>
                  <a:close/>
                  <a:moveTo>
                    <a:pt x="297" y="604"/>
                  </a:moveTo>
                  <a:cubicBezTo>
                    <a:pt x="133" y="601"/>
                    <a:pt x="0" y="467"/>
                    <a:pt x="0" y="302"/>
                  </a:cubicBezTo>
                  <a:cubicBezTo>
                    <a:pt x="0" y="137"/>
                    <a:pt x="133" y="3"/>
                    <a:pt x="297" y="0"/>
                  </a:cubicBezTo>
                  <a:cubicBezTo>
                    <a:pt x="297" y="443"/>
                    <a:pt x="297" y="443"/>
                    <a:pt x="297" y="443"/>
                  </a:cubicBezTo>
                  <a:cubicBezTo>
                    <a:pt x="285" y="442"/>
                    <a:pt x="273" y="437"/>
                    <a:pt x="265" y="429"/>
                  </a:cubicBezTo>
                  <a:cubicBezTo>
                    <a:pt x="259" y="423"/>
                    <a:pt x="255" y="415"/>
                    <a:pt x="252" y="406"/>
                  </a:cubicBezTo>
                  <a:cubicBezTo>
                    <a:pt x="239" y="363"/>
                    <a:pt x="227" y="319"/>
                    <a:pt x="214" y="275"/>
                  </a:cubicBezTo>
                  <a:cubicBezTo>
                    <a:pt x="208" y="255"/>
                    <a:pt x="198" y="235"/>
                    <a:pt x="184" y="221"/>
                  </a:cubicBezTo>
                  <a:cubicBezTo>
                    <a:pt x="171" y="208"/>
                    <a:pt x="155" y="200"/>
                    <a:pt x="134" y="200"/>
                  </a:cubicBezTo>
                  <a:cubicBezTo>
                    <a:pt x="97" y="200"/>
                    <a:pt x="97" y="200"/>
                    <a:pt x="97" y="200"/>
                  </a:cubicBezTo>
                  <a:cubicBezTo>
                    <a:pt x="97" y="234"/>
                    <a:pt x="97" y="234"/>
                    <a:pt x="97" y="234"/>
                  </a:cubicBezTo>
                  <a:cubicBezTo>
                    <a:pt x="134" y="234"/>
                    <a:pt x="134" y="234"/>
                    <a:pt x="134" y="234"/>
                  </a:cubicBezTo>
                  <a:cubicBezTo>
                    <a:pt x="145" y="234"/>
                    <a:pt x="153" y="238"/>
                    <a:pt x="160" y="245"/>
                  </a:cubicBezTo>
                  <a:cubicBezTo>
                    <a:pt x="170" y="255"/>
                    <a:pt x="176" y="269"/>
                    <a:pt x="181" y="285"/>
                  </a:cubicBezTo>
                  <a:cubicBezTo>
                    <a:pt x="219" y="416"/>
                    <a:pt x="219" y="416"/>
                    <a:pt x="219" y="416"/>
                  </a:cubicBezTo>
                  <a:cubicBezTo>
                    <a:pt x="223" y="431"/>
                    <a:pt x="230" y="443"/>
                    <a:pt x="240" y="454"/>
                  </a:cubicBezTo>
                  <a:cubicBezTo>
                    <a:pt x="255" y="468"/>
                    <a:pt x="275" y="477"/>
                    <a:pt x="297" y="477"/>
                  </a:cubicBezTo>
                  <a:lnTo>
                    <a:pt x="297" y="60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Subtitle copy 28">
    <p:bg>
      <p:bgPr>
        <a:solidFill>
          <a:srgbClr val="EEEEEE"/>
        </a:solidFill>
        <a:effectLst/>
      </p:bgPr>
    </p:bg>
    <p:spTree>
      <p:nvGrpSpPr>
        <p:cNvPr id="1" name=""/>
        <p:cNvGrpSpPr/>
        <p:nvPr/>
      </p:nvGrpSpPr>
      <p:grpSpPr>
        <a:xfrm>
          <a:off x="0" y="0"/>
          <a:ext cx="0" cy="0"/>
          <a:chOff x="0" y="0"/>
          <a:chExt cx="0" cy="0"/>
        </a:xfrm>
      </p:grpSpPr>
      <p:sp>
        <p:nvSpPr>
          <p:cNvPr id="17" name="Freeform 5"/>
          <p:cNvSpPr>
            <a:spLocks/>
          </p:cNvSpPr>
          <p:nvPr userDrawn="1"/>
        </p:nvSpPr>
        <p:spPr bwMode="auto">
          <a:xfrm>
            <a:off x="9109127" y="4138860"/>
            <a:ext cx="14179550" cy="9882188"/>
          </a:xfrm>
          <a:custGeom>
            <a:avLst/>
            <a:gdLst>
              <a:gd name="T0" fmla="*/ 3776 w 3778"/>
              <a:gd name="T1" fmla="*/ 324 h 2632"/>
              <a:gd name="T2" fmla="*/ 3429 w 3778"/>
              <a:gd name="T3" fmla="*/ 324 h 2632"/>
              <a:gd name="T4" fmla="*/ 3183 w 3778"/>
              <a:gd name="T5" fmla="*/ 428 h 2632"/>
              <a:gd name="T6" fmla="*/ 2985 w 3778"/>
              <a:gd name="T7" fmla="*/ 808 h 2632"/>
              <a:gd name="T8" fmla="*/ 2626 w 3778"/>
              <a:gd name="T9" fmla="*/ 2052 h 2632"/>
              <a:gd name="T10" fmla="*/ 2428 w 3778"/>
              <a:gd name="T11" fmla="*/ 2414 h 2632"/>
              <a:gd name="T12" fmla="*/ 1899 w 3778"/>
              <a:gd name="T13" fmla="*/ 2632 h 2632"/>
              <a:gd name="T14" fmla="*/ 1890 w 3778"/>
              <a:gd name="T15" fmla="*/ 2632 h 2632"/>
              <a:gd name="T16" fmla="*/ 1352 w 3778"/>
              <a:gd name="T17" fmla="*/ 2413 h 2632"/>
              <a:gd name="T18" fmla="*/ 1153 w 3778"/>
              <a:gd name="T19" fmla="*/ 2052 h 2632"/>
              <a:gd name="T20" fmla="*/ 795 w 3778"/>
              <a:gd name="T21" fmla="*/ 807 h 2632"/>
              <a:gd name="T22" fmla="*/ 596 w 3778"/>
              <a:gd name="T23" fmla="*/ 428 h 2632"/>
              <a:gd name="T24" fmla="*/ 351 w 3778"/>
              <a:gd name="T25" fmla="*/ 324 h 2632"/>
              <a:gd name="T26" fmla="*/ 0 w 3778"/>
              <a:gd name="T27" fmla="*/ 324 h 2632"/>
              <a:gd name="T28" fmla="*/ 0 w 3778"/>
              <a:gd name="T29" fmla="*/ 0 h 2632"/>
              <a:gd name="T30" fmla="*/ 351 w 3778"/>
              <a:gd name="T31" fmla="*/ 0 h 2632"/>
              <a:gd name="T32" fmla="*/ 823 w 3778"/>
              <a:gd name="T33" fmla="*/ 199 h 2632"/>
              <a:gd name="T34" fmla="*/ 1106 w 3778"/>
              <a:gd name="T35" fmla="*/ 712 h 2632"/>
              <a:gd name="T36" fmla="*/ 1465 w 3778"/>
              <a:gd name="T37" fmla="*/ 1957 h 2632"/>
              <a:gd name="T38" fmla="*/ 1588 w 3778"/>
              <a:gd name="T39" fmla="*/ 2175 h 2632"/>
              <a:gd name="T40" fmla="*/ 1890 w 3778"/>
              <a:gd name="T41" fmla="*/ 2308 h 2632"/>
              <a:gd name="T42" fmla="*/ 1899 w 3778"/>
              <a:gd name="T43" fmla="*/ 2308 h 2632"/>
              <a:gd name="T44" fmla="*/ 2192 w 3778"/>
              <a:gd name="T45" fmla="*/ 2175 h 2632"/>
              <a:gd name="T46" fmla="*/ 2315 w 3778"/>
              <a:gd name="T47" fmla="*/ 1957 h 2632"/>
              <a:gd name="T48" fmla="*/ 2673 w 3778"/>
              <a:gd name="T49" fmla="*/ 712 h 2632"/>
              <a:gd name="T50" fmla="*/ 2957 w 3778"/>
              <a:gd name="T51" fmla="*/ 199 h 2632"/>
              <a:gd name="T52" fmla="*/ 3429 w 3778"/>
              <a:gd name="T53" fmla="*/ 0 h 2632"/>
              <a:gd name="T54" fmla="*/ 3776 w 3778"/>
              <a:gd name="T55" fmla="*/ 0 h 2632"/>
              <a:gd name="T56" fmla="*/ 3776 w 3778"/>
              <a:gd name="T57" fmla="*/ 324 h 2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78" h="2632">
                <a:moveTo>
                  <a:pt x="3776" y="324"/>
                </a:moveTo>
                <a:cubicBezTo>
                  <a:pt x="3776" y="324"/>
                  <a:pt x="3778" y="324"/>
                  <a:pt x="3429" y="324"/>
                </a:cubicBezTo>
                <a:cubicBezTo>
                  <a:pt x="3325" y="324"/>
                  <a:pt x="3249" y="361"/>
                  <a:pt x="3183" y="428"/>
                </a:cubicBezTo>
                <a:cubicBezTo>
                  <a:pt x="3098" y="523"/>
                  <a:pt x="3032" y="656"/>
                  <a:pt x="2985" y="808"/>
                </a:cubicBezTo>
                <a:cubicBezTo>
                  <a:pt x="2985" y="808"/>
                  <a:pt x="2985" y="808"/>
                  <a:pt x="2626" y="2052"/>
                </a:cubicBezTo>
                <a:cubicBezTo>
                  <a:pt x="2588" y="2195"/>
                  <a:pt x="2522" y="2309"/>
                  <a:pt x="2428" y="2414"/>
                </a:cubicBezTo>
                <a:cubicBezTo>
                  <a:pt x="2286" y="2547"/>
                  <a:pt x="2107" y="2632"/>
                  <a:pt x="1899" y="2632"/>
                </a:cubicBezTo>
                <a:cubicBezTo>
                  <a:pt x="1899" y="2632"/>
                  <a:pt x="1899" y="2632"/>
                  <a:pt x="1890" y="2632"/>
                </a:cubicBezTo>
                <a:cubicBezTo>
                  <a:pt x="1682" y="2632"/>
                  <a:pt x="1493" y="2546"/>
                  <a:pt x="1352" y="2413"/>
                </a:cubicBezTo>
                <a:cubicBezTo>
                  <a:pt x="1257" y="2309"/>
                  <a:pt x="1191" y="2195"/>
                  <a:pt x="1153" y="2052"/>
                </a:cubicBezTo>
                <a:cubicBezTo>
                  <a:pt x="1153" y="2052"/>
                  <a:pt x="1153" y="2052"/>
                  <a:pt x="795" y="807"/>
                </a:cubicBezTo>
                <a:cubicBezTo>
                  <a:pt x="747" y="655"/>
                  <a:pt x="691" y="523"/>
                  <a:pt x="596" y="428"/>
                </a:cubicBezTo>
                <a:cubicBezTo>
                  <a:pt x="530" y="361"/>
                  <a:pt x="455" y="324"/>
                  <a:pt x="351" y="324"/>
                </a:cubicBezTo>
                <a:cubicBezTo>
                  <a:pt x="351" y="324"/>
                  <a:pt x="352" y="324"/>
                  <a:pt x="0" y="324"/>
                </a:cubicBezTo>
                <a:cubicBezTo>
                  <a:pt x="0" y="324"/>
                  <a:pt x="0" y="324"/>
                  <a:pt x="0" y="0"/>
                </a:cubicBezTo>
                <a:cubicBezTo>
                  <a:pt x="0" y="0"/>
                  <a:pt x="2" y="0"/>
                  <a:pt x="351" y="0"/>
                </a:cubicBezTo>
                <a:cubicBezTo>
                  <a:pt x="549" y="0"/>
                  <a:pt x="700" y="76"/>
                  <a:pt x="823" y="199"/>
                </a:cubicBezTo>
                <a:cubicBezTo>
                  <a:pt x="955" y="332"/>
                  <a:pt x="1049" y="522"/>
                  <a:pt x="1106" y="712"/>
                </a:cubicBezTo>
                <a:cubicBezTo>
                  <a:pt x="1229" y="1131"/>
                  <a:pt x="1342" y="1549"/>
                  <a:pt x="1465" y="1957"/>
                </a:cubicBezTo>
                <a:cubicBezTo>
                  <a:pt x="1493" y="2043"/>
                  <a:pt x="1531" y="2118"/>
                  <a:pt x="1588" y="2175"/>
                </a:cubicBezTo>
                <a:cubicBezTo>
                  <a:pt x="1663" y="2251"/>
                  <a:pt x="1776" y="2300"/>
                  <a:pt x="1890" y="2308"/>
                </a:cubicBezTo>
                <a:cubicBezTo>
                  <a:pt x="1890" y="2308"/>
                  <a:pt x="1890" y="2308"/>
                  <a:pt x="1899" y="2308"/>
                </a:cubicBezTo>
                <a:cubicBezTo>
                  <a:pt x="2012" y="2308"/>
                  <a:pt x="2116" y="2251"/>
                  <a:pt x="2192" y="2175"/>
                </a:cubicBezTo>
                <a:cubicBezTo>
                  <a:pt x="2248" y="2118"/>
                  <a:pt x="2286" y="2043"/>
                  <a:pt x="2315" y="1957"/>
                </a:cubicBezTo>
                <a:cubicBezTo>
                  <a:pt x="2437" y="1548"/>
                  <a:pt x="2560" y="1130"/>
                  <a:pt x="2673" y="712"/>
                </a:cubicBezTo>
                <a:cubicBezTo>
                  <a:pt x="2730" y="522"/>
                  <a:pt x="2824" y="332"/>
                  <a:pt x="2957" y="199"/>
                </a:cubicBezTo>
                <a:cubicBezTo>
                  <a:pt x="3079" y="76"/>
                  <a:pt x="3230" y="0"/>
                  <a:pt x="3429" y="0"/>
                </a:cubicBezTo>
                <a:cubicBezTo>
                  <a:pt x="3429" y="0"/>
                  <a:pt x="3428" y="0"/>
                  <a:pt x="3776" y="0"/>
                </a:cubicBezTo>
                <a:cubicBezTo>
                  <a:pt x="3776" y="0"/>
                  <a:pt x="3776" y="0"/>
                  <a:pt x="3776" y="324"/>
                </a:cubicBezTo>
                <a:close/>
              </a:path>
            </a:pathLst>
          </a:custGeom>
          <a:gradFill flip="none" rotWithShape="1">
            <a:gsLst>
              <a:gs pos="0">
                <a:srgbClr val="00517F"/>
              </a:gs>
              <a:gs pos="100000">
                <a:srgbClr val="000000"/>
              </a:gs>
            </a:gsLst>
            <a:lin ang="1200000" scaled="0"/>
            <a:tileRect/>
          </a:gradFill>
          <a:ln w="30163" cap="flat">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3" name="drop.png"/>
          <p:cNvSpPr>
            <a:spLocks noGrp="1"/>
          </p:cNvSpPr>
          <p:nvPr>
            <p:ph type="pic" sz="half" idx="13"/>
          </p:nvPr>
        </p:nvSpPr>
        <p:spPr>
          <a:xfrm>
            <a:off x="10677530" y="2934493"/>
            <a:ext cx="11042744" cy="7846863"/>
          </a:xfrm>
          <a:prstGeom prst="rect">
            <a:avLst/>
          </a:prstGeom>
          <a:solidFill>
            <a:schemeClr val="bg2"/>
          </a:solidFill>
          <a:effectLst>
            <a:outerShdw blurRad="482600" dist="635000" dir="2627254" rotWithShape="0">
              <a:srgbClr val="000000">
                <a:alpha val="33779"/>
              </a:srgbClr>
            </a:outerShdw>
          </a:effectLst>
        </p:spPr>
        <p:txBody>
          <a:bodyPr lIns="91439" tIns="45719" rIns="91439" bIns="45719">
            <a:noAutofit/>
          </a:bodyPr>
          <a:lstStyle/>
          <a:p>
            <a:endParaRPr/>
          </a:p>
        </p:txBody>
      </p:sp>
      <p:sp>
        <p:nvSpPr>
          <p:cNvPr id="225" name="Group"/>
          <p:cNvSpPr/>
          <p:nvPr/>
        </p:nvSpPr>
        <p:spPr>
          <a:xfrm>
            <a:off x="23183789" y="-32201"/>
            <a:ext cx="1271233" cy="13780402"/>
          </a:xfrm>
          <a:prstGeom prst="rect">
            <a:avLst/>
          </a:prstGeom>
          <a:solidFill>
            <a:srgbClr val="001A29"/>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226" name="Line"/>
          <p:cNvSpPr/>
          <p:nvPr/>
        </p:nvSpPr>
        <p:spPr>
          <a:xfrm>
            <a:off x="22413112" y="6858000"/>
            <a:ext cx="1533137" cy="0"/>
          </a:xfrm>
          <a:prstGeom prst="line">
            <a:avLst/>
          </a:prstGeom>
          <a:ln w="25400">
            <a:solidFill>
              <a:srgbClr val="FFFFFF"/>
            </a:solidFill>
            <a:miter lim="400000"/>
            <a:tailEnd type="arrow"/>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9" name="Slide Number"/>
          <p:cNvSpPr txBox="1">
            <a:spLocks noGrp="1"/>
          </p:cNvSpPr>
          <p:nvPr>
            <p:ph type="sldNum" sz="quarter" idx="2"/>
          </p:nvPr>
        </p:nvSpPr>
        <p:spPr>
          <a:xfrm>
            <a:off x="23066650" y="12528707"/>
            <a:ext cx="498663" cy="471924"/>
          </a:xfrm>
          <a:prstGeom prst="rect">
            <a:avLst/>
          </a:prstGeom>
        </p:spPr>
        <p:txBody>
          <a:bodyPr/>
          <a:lstStyle>
            <a:lvl1pPr>
              <a:defRPr sz="2400" b="0">
                <a:latin typeface="+mj-lt"/>
                <a:ea typeface="Poppins"/>
                <a:cs typeface="Poppins"/>
                <a:sym typeface="Poppins"/>
              </a:defRPr>
            </a:lvl1pPr>
          </a:lstStyle>
          <a:p>
            <a:fld id="{86CB4B4D-7CA3-9044-876B-883B54F8677D}" type="slidenum">
              <a:rPr lang="es-ES" smtClean="0"/>
              <a:pPr/>
              <a:t>‹Nº›</a:t>
            </a:fld>
            <a:endParaRPr lang="es-ES"/>
          </a:p>
        </p:txBody>
      </p:sp>
      <p:grpSp>
        <p:nvGrpSpPr>
          <p:cNvPr id="8" name="Grupo 7"/>
          <p:cNvGrpSpPr/>
          <p:nvPr userDrawn="1"/>
        </p:nvGrpSpPr>
        <p:grpSpPr>
          <a:xfrm>
            <a:off x="1655027" y="1252859"/>
            <a:ext cx="2146283" cy="603703"/>
            <a:chOff x="1028981" y="741296"/>
            <a:chExt cx="4164764" cy="1171459"/>
          </a:xfrm>
        </p:grpSpPr>
        <p:sp>
          <p:nvSpPr>
            <p:cNvPr id="10" name="Freeform 5"/>
            <p:cNvSpPr>
              <a:spLocks/>
            </p:cNvSpPr>
            <p:nvPr userDrawn="1"/>
          </p:nvSpPr>
          <p:spPr bwMode="auto">
            <a:xfrm>
              <a:off x="2455270" y="1030357"/>
              <a:ext cx="680815" cy="570516"/>
            </a:xfrm>
            <a:custGeom>
              <a:avLst/>
              <a:gdLst>
                <a:gd name="T0" fmla="*/ 72 w 351"/>
                <a:gd name="T1" fmla="*/ 0 h 296"/>
                <a:gd name="T2" fmla="*/ 343 w 351"/>
                <a:gd name="T3" fmla="*/ 0 h 296"/>
                <a:gd name="T4" fmla="*/ 351 w 351"/>
                <a:gd name="T5" fmla="*/ 0 h 296"/>
                <a:gd name="T6" fmla="*/ 351 w 351"/>
                <a:gd name="T7" fmla="*/ 8 h 296"/>
                <a:gd name="T8" fmla="*/ 351 w 351"/>
                <a:gd name="T9" fmla="*/ 43 h 296"/>
                <a:gd name="T10" fmla="*/ 351 w 351"/>
                <a:gd name="T11" fmla="*/ 51 h 296"/>
                <a:gd name="T12" fmla="*/ 343 w 351"/>
                <a:gd name="T13" fmla="*/ 51 h 296"/>
                <a:gd name="T14" fmla="*/ 72 w 351"/>
                <a:gd name="T15" fmla="*/ 51 h 296"/>
                <a:gd name="T16" fmla="*/ 64 w 351"/>
                <a:gd name="T17" fmla="*/ 53 h 296"/>
                <a:gd name="T18" fmla="*/ 57 w 351"/>
                <a:gd name="T19" fmla="*/ 57 h 296"/>
                <a:gd name="T20" fmla="*/ 51 w 351"/>
                <a:gd name="T21" fmla="*/ 72 h 296"/>
                <a:gd name="T22" fmla="*/ 51 w 351"/>
                <a:gd name="T23" fmla="*/ 224 h 296"/>
                <a:gd name="T24" fmla="*/ 53 w 351"/>
                <a:gd name="T25" fmla="*/ 232 h 296"/>
                <a:gd name="T26" fmla="*/ 57 w 351"/>
                <a:gd name="T27" fmla="*/ 239 h 296"/>
                <a:gd name="T28" fmla="*/ 57 w 351"/>
                <a:gd name="T29" fmla="*/ 239 h 296"/>
                <a:gd name="T30" fmla="*/ 64 w 351"/>
                <a:gd name="T31" fmla="*/ 243 h 296"/>
                <a:gd name="T32" fmla="*/ 72 w 351"/>
                <a:gd name="T33" fmla="*/ 245 h 296"/>
                <a:gd name="T34" fmla="*/ 343 w 351"/>
                <a:gd name="T35" fmla="*/ 245 h 296"/>
                <a:gd name="T36" fmla="*/ 351 w 351"/>
                <a:gd name="T37" fmla="*/ 245 h 296"/>
                <a:gd name="T38" fmla="*/ 351 w 351"/>
                <a:gd name="T39" fmla="*/ 253 h 296"/>
                <a:gd name="T40" fmla="*/ 351 w 351"/>
                <a:gd name="T41" fmla="*/ 288 h 296"/>
                <a:gd name="T42" fmla="*/ 351 w 351"/>
                <a:gd name="T43" fmla="*/ 296 h 296"/>
                <a:gd name="T44" fmla="*/ 343 w 351"/>
                <a:gd name="T45" fmla="*/ 296 h 296"/>
                <a:gd name="T46" fmla="*/ 72 w 351"/>
                <a:gd name="T47" fmla="*/ 296 h 296"/>
                <a:gd name="T48" fmla="*/ 45 w 351"/>
                <a:gd name="T49" fmla="*/ 290 h 296"/>
                <a:gd name="T50" fmla="*/ 21 w 351"/>
                <a:gd name="T51" fmla="*/ 274 h 296"/>
                <a:gd name="T52" fmla="*/ 6 w 351"/>
                <a:gd name="T53" fmla="*/ 251 h 296"/>
                <a:gd name="T54" fmla="*/ 0 w 351"/>
                <a:gd name="T55" fmla="*/ 224 h 296"/>
                <a:gd name="T56" fmla="*/ 0 w 351"/>
                <a:gd name="T57" fmla="*/ 72 h 296"/>
                <a:gd name="T58" fmla="*/ 6 w 351"/>
                <a:gd name="T59" fmla="*/ 45 h 296"/>
                <a:gd name="T60" fmla="*/ 21 w 351"/>
                <a:gd name="T61" fmla="*/ 21 h 296"/>
                <a:gd name="T62" fmla="*/ 45 w 351"/>
                <a:gd name="T63" fmla="*/ 6 h 296"/>
                <a:gd name="T64" fmla="*/ 72 w 351"/>
                <a:gd name="T65"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1" h="296">
                  <a:moveTo>
                    <a:pt x="72" y="0"/>
                  </a:moveTo>
                  <a:cubicBezTo>
                    <a:pt x="343" y="0"/>
                    <a:pt x="343" y="0"/>
                    <a:pt x="343" y="0"/>
                  </a:cubicBezTo>
                  <a:cubicBezTo>
                    <a:pt x="351" y="0"/>
                    <a:pt x="351" y="0"/>
                    <a:pt x="351" y="0"/>
                  </a:cubicBezTo>
                  <a:cubicBezTo>
                    <a:pt x="351" y="8"/>
                    <a:pt x="351" y="8"/>
                    <a:pt x="351" y="8"/>
                  </a:cubicBezTo>
                  <a:cubicBezTo>
                    <a:pt x="351" y="43"/>
                    <a:pt x="351" y="43"/>
                    <a:pt x="351" y="43"/>
                  </a:cubicBezTo>
                  <a:cubicBezTo>
                    <a:pt x="351" y="51"/>
                    <a:pt x="351" y="51"/>
                    <a:pt x="351" y="51"/>
                  </a:cubicBezTo>
                  <a:cubicBezTo>
                    <a:pt x="343" y="51"/>
                    <a:pt x="343" y="51"/>
                    <a:pt x="343" y="51"/>
                  </a:cubicBezTo>
                  <a:cubicBezTo>
                    <a:pt x="72" y="51"/>
                    <a:pt x="72" y="51"/>
                    <a:pt x="72" y="51"/>
                  </a:cubicBezTo>
                  <a:cubicBezTo>
                    <a:pt x="69" y="51"/>
                    <a:pt x="67" y="52"/>
                    <a:pt x="64" y="53"/>
                  </a:cubicBezTo>
                  <a:cubicBezTo>
                    <a:pt x="62" y="54"/>
                    <a:pt x="59" y="55"/>
                    <a:pt x="57" y="57"/>
                  </a:cubicBezTo>
                  <a:cubicBezTo>
                    <a:pt x="53" y="61"/>
                    <a:pt x="51" y="66"/>
                    <a:pt x="51" y="72"/>
                  </a:cubicBezTo>
                  <a:cubicBezTo>
                    <a:pt x="51" y="224"/>
                    <a:pt x="51" y="224"/>
                    <a:pt x="51" y="224"/>
                  </a:cubicBezTo>
                  <a:cubicBezTo>
                    <a:pt x="51" y="227"/>
                    <a:pt x="52" y="229"/>
                    <a:pt x="53" y="232"/>
                  </a:cubicBezTo>
                  <a:cubicBezTo>
                    <a:pt x="54" y="234"/>
                    <a:pt x="55" y="237"/>
                    <a:pt x="57" y="239"/>
                  </a:cubicBezTo>
                  <a:cubicBezTo>
                    <a:pt x="57" y="239"/>
                    <a:pt x="57" y="239"/>
                    <a:pt x="57" y="239"/>
                  </a:cubicBezTo>
                  <a:cubicBezTo>
                    <a:pt x="59" y="241"/>
                    <a:pt x="62" y="242"/>
                    <a:pt x="64" y="243"/>
                  </a:cubicBezTo>
                  <a:cubicBezTo>
                    <a:pt x="67" y="244"/>
                    <a:pt x="69" y="245"/>
                    <a:pt x="72" y="245"/>
                  </a:cubicBezTo>
                  <a:cubicBezTo>
                    <a:pt x="343" y="245"/>
                    <a:pt x="343" y="245"/>
                    <a:pt x="343" y="245"/>
                  </a:cubicBezTo>
                  <a:cubicBezTo>
                    <a:pt x="351" y="245"/>
                    <a:pt x="351" y="245"/>
                    <a:pt x="351" y="245"/>
                  </a:cubicBezTo>
                  <a:cubicBezTo>
                    <a:pt x="351" y="253"/>
                    <a:pt x="351" y="253"/>
                    <a:pt x="351" y="253"/>
                  </a:cubicBezTo>
                  <a:cubicBezTo>
                    <a:pt x="351" y="288"/>
                    <a:pt x="351" y="288"/>
                    <a:pt x="351" y="288"/>
                  </a:cubicBezTo>
                  <a:cubicBezTo>
                    <a:pt x="351" y="296"/>
                    <a:pt x="351" y="296"/>
                    <a:pt x="351" y="296"/>
                  </a:cubicBezTo>
                  <a:cubicBezTo>
                    <a:pt x="343" y="296"/>
                    <a:pt x="343" y="296"/>
                    <a:pt x="343" y="296"/>
                  </a:cubicBezTo>
                  <a:cubicBezTo>
                    <a:pt x="72" y="296"/>
                    <a:pt x="72" y="296"/>
                    <a:pt x="72" y="296"/>
                  </a:cubicBezTo>
                  <a:cubicBezTo>
                    <a:pt x="62" y="296"/>
                    <a:pt x="53" y="294"/>
                    <a:pt x="45" y="290"/>
                  </a:cubicBezTo>
                  <a:cubicBezTo>
                    <a:pt x="36" y="286"/>
                    <a:pt x="28" y="281"/>
                    <a:pt x="21" y="274"/>
                  </a:cubicBezTo>
                  <a:cubicBezTo>
                    <a:pt x="15" y="268"/>
                    <a:pt x="9" y="260"/>
                    <a:pt x="6" y="251"/>
                  </a:cubicBezTo>
                  <a:cubicBezTo>
                    <a:pt x="2" y="243"/>
                    <a:pt x="0" y="233"/>
                    <a:pt x="0" y="224"/>
                  </a:cubicBezTo>
                  <a:cubicBezTo>
                    <a:pt x="0" y="72"/>
                    <a:pt x="0" y="72"/>
                    <a:pt x="0" y="72"/>
                  </a:cubicBezTo>
                  <a:cubicBezTo>
                    <a:pt x="0" y="62"/>
                    <a:pt x="2" y="53"/>
                    <a:pt x="6" y="45"/>
                  </a:cubicBezTo>
                  <a:cubicBezTo>
                    <a:pt x="9" y="36"/>
                    <a:pt x="15" y="28"/>
                    <a:pt x="21" y="21"/>
                  </a:cubicBezTo>
                  <a:cubicBezTo>
                    <a:pt x="28" y="15"/>
                    <a:pt x="36" y="10"/>
                    <a:pt x="45" y="6"/>
                  </a:cubicBezTo>
                  <a:cubicBezTo>
                    <a:pt x="53" y="2"/>
                    <a:pt x="62" y="0"/>
                    <a:pt x="72"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1" name="Freeform 6"/>
            <p:cNvSpPr>
              <a:spLocks/>
            </p:cNvSpPr>
            <p:nvPr userDrawn="1"/>
          </p:nvSpPr>
          <p:spPr bwMode="auto">
            <a:xfrm>
              <a:off x="323117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2" name="Freeform 7"/>
            <p:cNvSpPr>
              <a:spLocks/>
            </p:cNvSpPr>
            <p:nvPr userDrawn="1"/>
          </p:nvSpPr>
          <p:spPr bwMode="auto">
            <a:xfrm>
              <a:off x="432656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3" name="Freeform 8"/>
            <p:cNvSpPr>
              <a:spLocks/>
            </p:cNvSpPr>
            <p:nvPr userDrawn="1"/>
          </p:nvSpPr>
          <p:spPr bwMode="auto">
            <a:xfrm>
              <a:off x="3421343" y="1030357"/>
              <a:ext cx="813936" cy="570516"/>
            </a:xfrm>
            <a:custGeom>
              <a:avLst/>
              <a:gdLst>
                <a:gd name="T0" fmla="*/ 8 w 420"/>
                <a:gd name="T1" fmla="*/ 0 h 296"/>
                <a:gd name="T2" fmla="*/ 46 w 420"/>
                <a:gd name="T3" fmla="*/ 0 h 296"/>
                <a:gd name="T4" fmla="*/ 76 w 420"/>
                <a:gd name="T5" fmla="*/ 6 h 296"/>
                <a:gd name="T6" fmla="*/ 102 w 420"/>
                <a:gd name="T7" fmla="*/ 23 h 296"/>
                <a:gd name="T8" fmla="*/ 120 w 420"/>
                <a:gd name="T9" fmla="*/ 49 h 296"/>
                <a:gd name="T10" fmla="*/ 133 w 420"/>
                <a:gd name="T11" fmla="*/ 82 h 296"/>
                <a:gd name="T12" fmla="*/ 172 w 420"/>
                <a:gd name="T13" fmla="*/ 214 h 296"/>
                <a:gd name="T14" fmla="*/ 172 w 420"/>
                <a:gd name="T15" fmla="*/ 214 h 296"/>
                <a:gd name="T16" fmla="*/ 177 w 420"/>
                <a:gd name="T17" fmla="*/ 225 h 296"/>
                <a:gd name="T18" fmla="*/ 183 w 420"/>
                <a:gd name="T19" fmla="*/ 234 h 296"/>
                <a:gd name="T20" fmla="*/ 183 w 420"/>
                <a:gd name="T21" fmla="*/ 234 h 296"/>
                <a:gd name="T22" fmla="*/ 195 w 420"/>
                <a:gd name="T23" fmla="*/ 242 h 296"/>
                <a:gd name="T24" fmla="*/ 210 w 420"/>
                <a:gd name="T25" fmla="*/ 245 h 296"/>
                <a:gd name="T26" fmla="*/ 225 w 420"/>
                <a:gd name="T27" fmla="*/ 242 h 296"/>
                <a:gd name="T28" fmla="*/ 237 w 420"/>
                <a:gd name="T29" fmla="*/ 234 h 296"/>
                <a:gd name="T30" fmla="*/ 243 w 420"/>
                <a:gd name="T31" fmla="*/ 225 h 296"/>
                <a:gd name="T32" fmla="*/ 248 w 420"/>
                <a:gd name="T33" fmla="*/ 214 h 296"/>
                <a:gd name="T34" fmla="*/ 248 w 420"/>
                <a:gd name="T35" fmla="*/ 214 h 296"/>
                <a:gd name="T36" fmla="*/ 286 w 420"/>
                <a:gd name="T37" fmla="*/ 82 h 296"/>
                <a:gd name="T38" fmla="*/ 300 w 420"/>
                <a:gd name="T39" fmla="*/ 49 h 296"/>
                <a:gd name="T40" fmla="*/ 318 w 420"/>
                <a:gd name="T41" fmla="*/ 23 h 296"/>
                <a:gd name="T42" fmla="*/ 344 w 420"/>
                <a:gd name="T43" fmla="*/ 6 h 296"/>
                <a:gd name="T44" fmla="*/ 374 w 420"/>
                <a:gd name="T45" fmla="*/ 0 h 296"/>
                <a:gd name="T46" fmla="*/ 412 w 420"/>
                <a:gd name="T47" fmla="*/ 0 h 296"/>
                <a:gd name="T48" fmla="*/ 420 w 420"/>
                <a:gd name="T49" fmla="*/ 0 h 296"/>
                <a:gd name="T50" fmla="*/ 420 w 420"/>
                <a:gd name="T51" fmla="*/ 8 h 296"/>
                <a:gd name="T52" fmla="*/ 420 w 420"/>
                <a:gd name="T53" fmla="*/ 43 h 296"/>
                <a:gd name="T54" fmla="*/ 420 w 420"/>
                <a:gd name="T55" fmla="*/ 51 h 296"/>
                <a:gd name="T56" fmla="*/ 412 w 420"/>
                <a:gd name="T57" fmla="*/ 51 h 296"/>
                <a:gd name="T58" fmla="*/ 374 w 420"/>
                <a:gd name="T59" fmla="*/ 51 h 296"/>
                <a:gd name="T60" fmla="*/ 363 w 420"/>
                <a:gd name="T61" fmla="*/ 53 h 296"/>
                <a:gd name="T62" fmla="*/ 354 w 420"/>
                <a:gd name="T63" fmla="*/ 59 h 296"/>
                <a:gd name="T64" fmla="*/ 343 w 420"/>
                <a:gd name="T65" fmla="*/ 74 h 296"/>
                <a:gd name="T66" fmla="*/ 335 w 420"/>
                <a:gd name="T67" fmla="*/ 96 h 296"/>
                <a:gd name="T68" fmla="*/ 296 w 420"/>
                <a:gd name="T69" fmla="*/ 228 h 296"/>
                <a:gd name="T70" fmla="*/ 287 w 420"/>
                <a:gd name="T71" fmla="*/ 250 h 296"/>
                <a:gd name="T72" fmla="*/ 273 w 420"/>
                <a:gd name="T73" fmla="*/ 270 h 296"/>
                <a:gd name="T74" fmla="*/ 273 w 420"/>
                <a:gd name="T75" fmla="*/ 270 h 296"/>
                <a:gd name="T76" fmla="*/ 244 w 420"/>
                <a:gd name="T77" fmla="*/ 289 h 296"/>
                <a:gd name="T78" fmla="*/ 219 w 420"/>
                <a:gd name="T79" fmla="*/ 295 h 296"/>
                <a:gd name="T80" fmla="*/ 219 w 420"/>
                <a:gd name="T81" fmla="*/ 296 h 296"/>
                <a:gd name="T82" fmla="*/ 211 w 420"/>
                <a:gd name="T83" fmla="*/ 296 h 296"/>
                <a:gd name="T84" fmla="*/ 210 w 420"/>
                <a:gd name="T85" fmla="*/ 296 h 296"/>
                <a:gd name="T86" fmla="*/ 210 w 420"/>
                <a:gd name="T87" fmla="*/ 296 h 296"/>
                <a:gd name="T88" fmla="*/ 202 w 420"/>
                <a:gd name="T89" fmla="*/ 296 h 296"/>
                <a:gd name="T90" fmla="*/ 202 w 420"/>
                <a:gd name="T91" fmla="*/ 295 h 296"/>
                <a:gd name="T92" fmla="*/ 176 w 420"/>
                <a:gd name="T93" fmla="*/ 289 h 296"/>
                <a:gd name="T94" fmla="*/ 147 w 420"/>
                <a:gd name="T95" fmla="*/ 270 h 296"/>
                <a:gd name="T96" fmla="*/ 147 w 420"/>
                <a:gd name="T97" fmla="*/ 270 h 296"/>
                <a:gd name="T98" fmla="*/ 133 w 420"/>
                <a:gd name="T99" fmla="*/ 250 h 296"/>
                <a:gd name="T100" fmla="*/ 124 w 420"/>
                <a:gd name="T101" fmla="*/ 228 h 296"/>
                <a:gd name="T102" fmla="*/ 85 w 420"/>
                <a:gd name="T103" fmla="*/ 96 h 296"/>
                <a:gd name="T104" fmla="*/ 76 w 420"/>
                <a:gd name="T105" fmla="*/ 74 h 296"/>
                <a:gd name="T106" fmla="*/ 66 w 420"/>
                <a:gd name="T107" fmla="*/ 59 h 296"/>
                <a:gd name="T108" fmla="*/ 57 w 420"/>
                <a:gd name="T109" fmla="*/ 53 h 296"/>
                <a:gd name="T110" fmla="*/ 46 w 420"/>
                <a:gd name="T111" fmla="*/ 51 h 296"/>
                <a:gd name="T112" fmla="*/ 8 w 420"/>
                <a:gd name="T113" fmla="*/ 51 h 296"/>
                <a:gd name="T114" fmla="*/ 0 w 420"/>
                <a:gd name="T115" fmla="*/ 51 h 296"/>
                <a:gd name="T116" fmla="*/ 0 w 420"/>
                <a:gd name="T117" fmla="*/ 43 h 296"/>
                <a:gd name="T118" fmla="*/ 0 w 420"/>
                <a:gd name="T119" fmla="*/ 8 h 296"/>
                <a:gd name="T120" fmla="*/ 0 w 420"/>
                <a:gd name="T121" fmla="*/ 0 h 296"/>
                <a:gd name="T122" fmla="*/ 8 w 420"/>
                <a:gd name="T123"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20" h="296">
                  <a:moveTo>
                    <a:pt x="8" y="0"/>
                  </a:moveTo>
                  <a:cubicBezTo>
                    <a:pt x="46" y="0"/>
                    <a:pt x="46" y="0"/>
                    <a:pt x="46" y="0"/>
                  </a:cubicBezTo>
                  <a:cubicBezTo>
                    <a:pt x="57" y="0"/>
                    <a:pt x="67" y="2"/>
                    <a:pt x="76" y="6"/>
                  </a:cubicBezTo>
                  <a:cubicBezTo>
                    <a:pt x="86" y="10"/>
                    <a:pt x="94" y="16"/>
                    <a:pt x="102" y="23"/>
                  </a:cubicBezTo>
                  <a:cubicBezTo>
                    <a:pt x="109" y="31"/>
                    <a:pt x="115" y="39"/>
                    <a:pt x="120" y="49"/>
                  </a:cubicBezTo>
                  <a:cubicBezTo>
                    <a:pt x="126" y="59"/>
                    <a:pt x="130" y="70"/>
                    <a:pt x="133" y="82"/>
                  </a:cubicBezTo>
                  <a:cubicBezTo>
                    <a:pt x="172" y="214"/>
                    <a:pt x="172" y="214"/>
                    <a:pt x="172" y="214"/>
                  </a:cubicBezTo>
                  <a:cubicBezTo>
                    <a:pt x="172" y="214"/>
                    <a:pt x="172" y="214"/>
                    <a:pt x="172" y="214"/>
                  </a:cubicBezTo>
                  <a:cubicBezTo>
                    <a:pt x="174" y="218"/>
                    <a:pt x="175" y="221"/>
                    <a:pt x="177" y="225"/>
                  </a:cubicBezTo>
                  <a:cubicBezTo>
                    <a:pt x="179" y="228"/>
                    <a:pt x="181" y="231"/>
                    <a:pt x="183" y="234"/>
                  </a:cubicBezTo>
                  <a:cubicBezTo>
                    <a:pt x="183" y="234"/>
                    <a:pt x="183" y="234"/>
                    <a:pt x="183" y="234"/>
                  </a:cubicBezTo>
                  <a:cubicBezTo>
                    <a:pt x="186" y="237"/>
                    <a:pt x="191" y="240"/>
                    <a:pt x="195" y="242"/>
                  </a:cubicBezTo>
                  <a:cubicBezTo>
                    <a:pt x="200" y="244"/>
                    <a:pt x="205" y="245"/>
                    <a:pt x="210" y="245"/>
                  </a:cubicBezTo>
                  <a:cubicBezTo>
                    <a:pt x="215" y="245"/>
                    <a:pt x="220" y="244"/>
                    <a:pt x="225" y="242"/>
                  </a:cubicBezTo>
                  <a:cubicBezTo>
                    <a:pt x="229" y="240"/>
                    <a:pt x="233" y="237"/>
                    <a:pt x="237" y="234"/>
                  </a:cubicBezTo>
                  <a:cubicBezTo>
                    <a:pt x="239" y="231"/>
                    <a:pt x="241" y="228"/>
                    <a:pt x="243" y="225"/>
                  </a:cubicBezTo>
                  <a:cubicBezTo>
                    <a:pt x="245" y="221"/>
                    <a:pt x="246" y="218"/>
                    <a:pt x="248" y="214"/>
                  </a:cubicBezTo>
                  <a:cubicBezTo>
                    <a:pt x="248" y="214"/>
                    <a:pt x="248" y="214"/>
                    <a:pt x="248" y="214"/>
                  </a:cubicBezTo>
                  <a:cubicBezTo>
                    <a:pt x="286" y="82"/>
                    <a:pt x="286" y="82"/>
                    <a:pt x="286" y="82"/>
                  </a:cubicBezTo>
                  <a:cubicBezTo>
                    <a:pt x="290" y="70"/>
                    <a:pt x="294" y="59"/>
                    <a:pt x="300" y="49"/>
                  </a:cubicBezTo>
                  <a:cubicBezTo>
                    <a:pt x="305" y="39"/>
                    <a:pt x="311" y="31"/>
                    <a:pt x="318" y="23"/>
                  </a:cubicBezTo>
                  <a:cubicBezTo>
                    <a:pt x="325" y="16"/>
                    <a:pt x="334" y="10"/>
                    <a:pt x="344" y="6"/>
                  </a:cubicBezTo>
                  <a:cubicBezTo>
                    <a:pt x="353" y="2"/>
                    <a:pt x="363" y="0"/>
                    <a:pt x="374" y="0"/>
                  </a:cubicBezTo>
                  <a:cubicBezTo>
                    <a:pt x="412" y="0"/>
                    <a:pt x="412" y="0"/>
                    <a:pt x="412" y="0"/>
                  </a:cubicBezTo>
                  <a:cubicBezTo>
                    <a:pt x="420" y="0"/>
                    <a:pt x="420" y="0"/>
                    <a:pt x="420" y="0"/>
                  </a:cubicBezTo>
                  <a:cubicBezTo>
                    <a:pt x="420" y="8"/>
                    <a:pt x="420" y="8"/>
                    <a:pt x="420" y="8"/>
                  </a:cubicBezTo>
                  <a:cubicBezTo>
                    <a:pt x="420" y="43"/>
                    <a:pt x="420" y="43"/>
                    <a:pt x="420" y="43"/>
                  </a:cubicBezTo>
                  <a:cubicBezTo>
                    <a:pt x="420" y="51"/>
                    <a:pt x="420" y="51"/>
                    <a:pt x="420" y="51"/>
                  </a:cubicBezTo>
                  <a:cubicBezTo>
                    <a:pt x="412" y="51"/>
                    <a:pt x="412" y="51"/>
                    <a:pt x="412" y="51"/>
                  </a:cubicBezTo>
                  <a:cubicBezTo>
                    <a:pt x="374" y="51"/>
                    <a:pt x="374" y="51"/>
                    <a:pt x="374" y="51"/>
                  </a:cubicBezTo>
                  <a:cubicBezTo>
                    <a:pt x="370" y="51"/>
                    <a:pt x="366" y="51"/>
                    <a:pt x="363" y="53"/>
                  </a:cubicBezTo>
                  <a:cubicBezTo>
                    <a:pt x="360" y="54"/>
                    <a:pt x="357" y="56"/>
                    <a:pt x="354" y="59"/>
                  </a:cubicBezTo>
                  <a:cubicBezTo>
                    <a:pt x="350" y="63"/>
                    <a:pt x="346" y="68"/>
                    <a:pt x="343" y="74"/>
                  </a:cubicBezTo>
                  <a:cubicBezTo>
                    <a:pt x="340" y="80"/>
                    <a:pt x="337" y="88"/>
                    <a:pt x="335" y="96"/>
                  </a:cubicBezTo>
                  <a:cubicBezTo>
                    <a:pt x="296" y="228"/>
                    <a:pt x="296" y="228"/>
                    <a:pt x="296" y="228"/>
                  </a:cubicBezTo>
                  <a:cubicBezTo>
                    <a:pt x="294" y="236"/>
                    <a:pt x="291" y="243"/>
                    <a:pt x="287" y="250"/>
                  </a:cubicBezTo>
                  <a:cubicBezTo>
                    <a:pt x="283" y="257"/>
                    <a:pt x="278" y="264"/>
                    <a:pt x="273" y="270"/>
                  </a:cubicBezTo>
                  <a:cubicBezTo>
                    <a:pt x="273" y="270"/>
                    <a:pt x="273" y="270"/>
                    <a:pt x="273" y="270"/>
                  </a:cubicBezTo>
                  <a:cubicBezTo>
                    <a:pt x="265" y="278"/>
                    <a:pt x="255" y="284"/>
                    <a:pt x="244" y="289"/>
                  </a:cubicBezTo>
                  <a:cubicBezTo>
                    <a:pt x="236" y="292"/>
                    <a:pt x="228" y="294"/>
                    <a:pt x="219" y="295"/>
                  </a:cubicBezTo>
                  <a:cubicBezTo>
                    <a:pt x="219" y="296"/>
                    <a:pt x="219" y="296"/>
                    <a:pt x="219" y="296"/>
                  </a:cubicBezTo>
                  <a:cubicBezTo>
                    <a:pt x="211" y="296"/>
                    <a:pt x="211" y="296"/>
                    <a:pt x="211" y="296"/>
                  </a:cubicBezTo>
                  <a:cubicBezTo>
                    <a:pt x="210" y="296"/>
                    <a:pt x="210" y="296"/>
                    <a:pt x="210" y="296"/>
                  </a:cubicBezTo>
                  <a:cubicBezTo>
                    <a:pt x="210" y="296"/>
                    <a:pt x="210" y="296"/>
                    <a:pt x="210" y="296"/>
                  </a:cubicBezTo>
                  <a:cubicBezTo>
                    <a:pt x="202" y="296"/>
                    <a:pt x="202" y="296"/>
                    <a:pt x="202" y="296"/>
                  </a:cubicBezTo>
                  <a:cubicBezTo>
                    <a:pt x="202" y="295"/>
                    <a:pt x="202" y="295"/>
                    <a:pt x="202" y="295"/>
                  </a:cubicBezTo>
                  <a:cubicBezTo>
                    <a:pt x="193" y="294"/>
                    <a:pt x="184" y="292"/>
                    <a:pt x="176" y="289"/>
                  </a:cubicBezTo>
                  <a:cubicBezTo>
                    <a:pt x="165" y="284"/>
                    <a:pt x="155" y="278"/>
                    <a:pt x="147" y="270"/>
                  </a:cubicBezTo>
                  <a:cubicBezTo>
                    <a:pt x="147" y="270"/>
                    <a:pt x="147" y="270"/>
                    <a:pt x="147" y="270"/>
                  </a:cubicBezTo>
                  <a:cubicBezTo>
                    <a:pt x="142" y="264"/>
                    <a:pt x="137" y="257"/>
                    <a:pt x="133" y="250"/>
                  </a:cubicBezTo>
                  <a:cubicBezTo>
                    <a:pt x="129" y="243"/>
                    <a:pt x="126" y="236"/>
                    <a:pt x="124" y="228"/>
                  </a:cubicBezTo>
                  <a:cubicBezTo>
                    <a:pt x="85" y="96"/>
                    <a:pt x="85" y="96"/>
                    <a:pt x="85" y="96"/>
                  </a:cubicBezTo>
                  <a:cubicBezTo>
                    <a:pt x="83" y="88"/>
                    <a:pt x="80" y="80"/>
                    <a:pt x="76" y="74"/>
                  </a:cubicBezTo>
                  <a:cubicBezTo>
                    <a:pt x="73" y="68"/>
                    <a:pt x="70" y="63"/>
                    <a:pt x="66" y="59"/>
                  </a:cubicBezTo>
                  <a:cubicBezTo>
                    <a:pt x="63" y="56"/>
                    <a:pt x="60" y="54"/>
                    <a:pt x="57" y="53"/>
                  </a:cubicBezTo>
                  <a:cubicBezTo>
                    <a:pt x="53" y="51"/>
                    <a:pt x="50" y="51"/>
                    <a:pt x="46"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4" name="Freeform 9"/>
            <p:cNvSpPr>
              <a:spLocks/>
            </p:cNvSpPr>
            <p:nvPr userDrawn="1"/>
          </p:nvSpPr>
          <p:spPr bwMode="auto">
            <a:xfrm>
              <a:off x="4516733" y="1030357"/>
              <a:ext cx="677012" cy="570516"/>
            </a:xfrm>
            <a:custGeom>
              <a:avLst/>
              <a:gdLst>
                <a:gd name="T0" fmla="*/ 8 w 351"/>
                <a:gd name="T1" fmla="*/ 0 h 296"/>
                <a:gd name="T2" fmla="*/ 279 w 351"/>
                <a:gd name="T3" fmla="*/ 0 h 296"/>
                <a:gd name="T4" fmla="*/ 306 w 351"/>
                <a:gd name="T5" fmla="*/ 6 h 296"/>
                <a:gd name="T6" fmla="*/ 330 w 351"/>
                <a:gd name="T7" fmla="*/ 21 h 296"/>
                <a:gd name="T8" fmla="*/ 345 w 351"/>
                <a:gd name="T9" fmla="*/ 45 h 296"/>
                <a:gd name="T10" fmla="*/ 351 w 351"/>
                <a:gd name="T11" fmla="*/ 72 h 296"/>
                <a:gd name="T12" fmla="*/ 351 w 351"/>
                <a:gd name="T13" fmla="*/ 110 h 296"/>
                <a:gd name="T14" fmla="*/ 345 w 351"/>
                <a:gd name="T15" fmla="*/ 138 h 296"/>
                <a:gd name="T16" fmla="*/ 330 w 351"/>
                <a:gd name="T17" fmla="*/ 161 h 296"/>
                <a:gd name="T18" fmla="*/ 330 w 351"/>
                <a:gd name="T19" fmla="*/ 161 h 296"/>
                <a:gd name="T20" fmla="*/ 306 w 351"/>
                <a:gd name="T21" fmla="*/ 177 h 296"/>
                <a:gd name="T22" fmla="*/ 285 w 351"/>
                <a:gd name="T23" fmla="*/ 182 h 296"/>
                <a:gd name="T24" fmla="*/ 177 w 351"/>
                <a:gd name="T25" fmla="*/ 182 h 296"/>
                <a:gd name="T26" fmla="*/ 268 w 351"/>
                <a:gd name="T27" fmla="*/ 209 h 296"/>
                <a:gd name="T28" fmla="*/ 301 w 351"/>
                <a:gd name="T29" fmla="*/ 222 h 296"/>
                <a:gd name="T30" fmla="*/ 327 w 351"/>
                <a:gd name="T31" fmla="*/ 240 h 296"/>
                <a:gd name="T32" fmla="*/ 344 w 351"/>
                <a:gd name="T33" fmla="*/ 266 h 296"/>
                <a:gd name="T34" fmla="*/ 350 w 351"/>
                <a:gd name="T35" fmla="*/ 296 h 296"/>
                <a:gd name="T36" fmla="*/ 299 w 351"/>
                <a:gd name="T37" fmla="*/ 296 h 296"/>
                <a:gd name="T38" fmla="*/ 297 w 351"/>
                <a:gd name="T39" fmla="*/ 286 h 296"/>
                <a:gd name="T40" fmla="*/ 291 w 351"/>
                <a:gd name="T41" fmla="*/ 276 h 296"/>
                <a:gd name="T42" fmla="*/ 276 w 351"/>
                <a:gd name="T43" fmla="*/ 266 h 296"/>
                <a:gd name="T44" fmla="*/ 254 w 351"/>
                <a:gd name="T45" fmla="*/ 257 h 296"/>
                <a:gd name="T46" fmla="*/ 122 w 351"/>
                <a:gd name="T47" fmla="*/ 218 h 296"/>
                <a:gd name="T48" fmla="*/ 100 w 351"/>
                <a:gd name="T49" fmla="*/ 210 h 296"/>
                <a:gd name="T50" fmla="*/ 80 w 351"/>
                <a:gd name="T51" fmla="*/ 195 h 296"/>
                <a:gd name="T52" fmla="*/ 80 w 351"/>
                <a:gd name="T53" fmla="*/ 195 h 296"/>
                <a:gd name="T54" fmla="*/ 61 w 351"/>
                <a:gd name="T55" fmla="*/ 166 h 296"/>
                <a:gd name="T56" fmla="*/ 55 w 351"/>
                <a:gd name="T57" fmla="*/ 140 h 296"/>
                <a:gd name="T58" fmla="*/ 55 w 351"/>
                <a:gd name="T59" fmla="*/ 132 h 296"/>
                <a:gd name="T60" fmla="*/ 55 w 351"/>
                <a:gd name="T61" fmla="*/ 132 h 296"/>
                <a:gd name="T62" fmla="*/ 95 w 351"/>
                <a:gd name="T63" fmla="*/ 132 h 296"/>
                <a:gd name="T64" fmla="*/ 95 w 351"/>
                <a:gd name="T65" fmla="*/ 132 h 296"/>
                <a:gd name="T66" fmla="*/ 103 w 351"/>
                <a:gd name="T67" fmla="*/ 132 h 296"/>
                <a:gd name="T68" fmla="*/ 279 w 351"/>
                <a:gd name="T69" fmla="*/ 132 h 296"/>
                <a:gd name="T70" fmla="*/ 287 w 351"/>
                <a:gd name="T71" fmla="*/ 130 h 296"/>
                <a:gd name="T72" fmla="*/ 294 w 351"/>
                <a:gd name="T73" fmla="*/ 125 h 296"/>
                <a:gd name="T74" fmla="*/ 298 w 351"/>
                <a:gd name="T75" fmla="*/ 118 h 296"/>
                <a:gd name="T76" fmla="*/ 300 w 351"/>
                <a:gd name="T77" fmla="*/ 110 h 296"/>
                <a:gd name="T78" fmla="*/ 300 w 351"/>
                <a:gd name="T79" fmla="*/ 72 h 296"/>
                <a:gd name="T80" fmla="*/ 294 w 351"/>
                <a:gd name="T81" fmla="*/ 57 h 296"/>
                <a:gd name="T82" fmla="*/ 287 w 351"/>
                <a:gd name="T83" fmla="*/ 53 h 296"/>
                <a:gd name="T84" fmla="*/ 279 w 351"/>
                <a:gd name="T85" fmla="*/ 51 h 296"/>
                <a:gd name="T86" fmla="*/ 8 w 351"/>
                <a:gd name="T87" fmla="*/ 51 h 296"/>
                <a:gd name="T88" fmla="*/ 0 w 351"/>
                <a:gd name="T89" fmla="*/ 51 h 296"/>
                <a:gd name="T90" fmla="*/ 0 w 351"/>
                <a:gd name="T91" fmla="*/ 43 h 296"/>
                <a:gd name="T92" fmla="*/ 0 w 351"/>
                <a:gd name="T93" fmla="*/ 8 h 296"/>
                <a:gd name="T94" fmla="*/ 0 w 351"/>
                <a:gd name="T95" fmla="*/ 0 h 296"/>
                <a:gd name="T96" fmla="*/ 8 w 351"/>
                <a:gd name="T97"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1" h="296">
                  <a:moveTo>
                    <a:pt x="8" y="0"/>
                  </a:moveTo>
                  <a:cubicBezTo>
                    <a:pt x="279" y="0"/>
                    <a:pt x="279" y="0"/>
                    <a:pt x="279" y="0"/>
                  </a:cubicBezTo>
                  <a:cubicBezTo>
                    <a:pt x="289" y="0"/>
                    <a:pt x="298" y="2"/>
                    <a:pt x="306" y="6"/>
                  </a:cubicBezTo>
                  <a:cubicBezTo>
                    <a:pt x="315" y="10"/>
                    <a:pt x="323" y="15"/>
                    <a:pt x="330" y="21"/>
                  </a:cubicBezTo>
                  <a:cubicBezTo>
                    <a:pt x="336" y="28"/>
                    <a:pt x="342" y="36"/>
                    <a:pt x="345" y="45"/>
                  </a:cubicBezTo>
                  <a:cubicBezTo>
                    <a:pt x="349" y="53"/>
                    <a:pt x="351" y="62"/>
                    <a:pt x="351" y="72"/>
                  </a:cubicBezTo>
                  <a:cubicBezTo>
                    <a:pt x="351" y="110"/>
                    <a:pt x="351" y="110"/>
                    <a:pt x="351" y="110"/>
                  </a:cubicBezTo>
                  <a:cubicBezTo>
                    <a:pt x="351" y="120"/>
                    <a:pt x="349" y="129"/>
                    <a:pt x="345" y="138"/>
                  </a:cubicBezTo>
                  <a:cubicBezTo>
                    <a:pt x="342" y="147"/>
                    <a:pt x="336" y="154"/>
                    <a:pt x="330" y="161"/>
                  </a:cubicBezTo>
                  <a:cubicBezTo>
                    <a:pt x="330" y="161"/>
                    <a:pt x="330" y="161"/>
                    <a:pt x="330" y="161"/>
                  </a:cubicBezTo>
                  <a:cubicBezTo>
                    <a:pt x="323" y="168"/>
                    <a:pt x="315" y="173"/>
                    <a:pt x="306" y="177"/>
                  </a:cubicBezTo>
                  <a:cubicBezTo>
                    <a:pt x="300" y="179"/>
                    <a:pt x="292" y="181"/>
                    <a:pt x="285" y="182"/>
                  </a:cubicBezTo>
                  <a:cubicBezTo>
                    <a:pt x="177" y="182"/>
                    <a:pt x="177" y="182"/>
                    <a:pt x="177" y="182"/>
                  </a:cubicBezTo>
                  <a:cubicBezTo>
                    <a:pt x="268" y="209"/>
                    <a:pt x="268" y="209"/>
                    <a:pt x="268" y="209"/>
                  </a:cubicBezTo>
                  <a:cubicBezTo>
                    <a:pt x="280" y="212"/>
                    <a:pt x="291" y="216"/>
                    <a:pt x="301" y="222"/>
                  </a:cubicBezTo>
                  <a:cubicBezTo>
                    <a:pt x="311" y="227"/>
                    <a:pt x="319" y="233"/>
                    <a:pt x="327" y="240"/>
                  </a:cubicBezTo>
                  <a:cubicBezTo>
                    <a:pt x="334" y="248"/>
                    <a:pt x="340" y="256"/>
                    <a:pt x="344" y="266"/>
                  </a:cubicBezTo>
                  <a:cubicBezTo>
                    <a:pt x="348" y="275"/>
                    <a:pt x="350" y="285"/>
                    <a:pt x="350" y="296"/>
                  </a:cubicBezTo>
                  <a:cubicBezTo>
                    <a:pt x="299" y="296"/>
                    <a:pt x="299" y="296"/>
                    <a:pt x="299" y="296"/>
                  </a:cubicBezTo>
                  <a:cubicBezTo>
                    <a:pt x="299" y="292"/>
                    <a:pt x="299" y="289"/>
                    <a:pt x="297" y="286"/>
                  </a:cubicBezTo>
                  <a:cubicBezTo>
                    <a:pt x="296" y="282"/>
                    <a:pt x="294" y="279"/>
                    <a:pt x="291" y="276"/>
                  </a:cubicBezTo>
                  <a:cubicBezTo>
                    <a:pt x="287" y="272"/>
                    <a:pt x="282" y="269"/>
                    <a:pt x="276" y="266"/>
                  </a:cubicBezTo>
                  <a:cubicBezTo>
                    <a:pt x="270" y="262"/>
                    <a:pt x="262" y="259"/>
                    <a:pt x="254" y="257"/>
                  </a:cubicBezTo>
                  <a:cubicBezTo>
                    <a:pt x="122" y="218"/>
                    <a:pt x="122" y="218"/>
                    <a:pt x="122" y="218"/>
                  </a:cubicBezTo>
                  <a:cubicBezTo>
                    <a:pt x="114" y="216"/>
                    <a:pt x="107" y="213"/>
                    <a:pt x="100" y="210"/>
                  </a:cubicBezTo>
                  <a:cubicBezTo>
                    <a:pt x="93" y="206"/>
                    <a:pt x="86" y="201"/>
                    <a:pt x="80" y="195"/>
                  </a:cubicBezTo>
                  <a:cubicBezTo>
                    <a:pt x="80" y="195"/>
                    <a:pt x="80" y="195"/>
                    <a:pt x="80" y="195"/>
                  </a:cubicBezTo>
                  <a:cubicBezTo>
                    <a:pt x="72" y="187"/>
                    <a:pt x="66" y="177"/>
                    <a:pt x="61" y="166"/>
                  </a:cubicBezTo>
                  <a:cubicBezTo>
                    <a:pt x="58" y="158"/>
                    <a:pt x="56" y="149"/>
                    <a:pt x="55" y="140"/>
                  </a:cubicBezTo>
                  <a:cubicBezTo>
                    <a:pt x="55" y="132"/>
                    <a:pt x="55" y="132"/>
                    <a:pt x="55" y="132"/>
                  </a:cubicBezTo>
                  <a:cubicBezTo>
                    <a:pt x="55" y="132"/>
                    <a:pt x="55" y="132"/>
                    <a:pt x="55" y="132"/>
                  </a:cubicBezTo>
                  <a:cubicBezTo>
                    <a:pt x="95" y="132"/>
                    <a:pt x="95" y="132"/>
                    <a:pt x="95" y="132"/>
                  </a:cubicBezTo>
                  <a:cubicBezTo>
                    <a:pt x="95" y="132"/>
                    <a:pt x="95" y="132"/>
                    <a:pt x="95" y="132"/>
                  </a:cubicBezTo>
                  <a:cubicBezTo>
                    <a:pt x="103" y="132"/>
                    <a:pt x="103" y="132"/>
                    <a:pt x="103" y="132"/>
                  </a:cubicBezTo>
                  <a:cubicBezTo>
                    <a:pt x="279" y="132"/>
                    <a:pt x="279" y="132"/>
                    <a:pt x="279" y="132"/>
                  </a:cubicBezTo>
                  <a:cubicBezTo>
                    <a:pt x="282" y="132"/>
                    <a:pt x="285" y="131"/>
                    <a:pt x="287" y="130"/>
                  </a:cubicBezTo>
                  <a:cubicBezTo>
                    <a:pt x="290" y="129"/>
                    <a:pt x="292" y="127"/>
                    <a:pt x="294" y="125"/>
                  </a:cubicBezTo>
                  <a:cubicBezTo>
                    <a:pt x="296" y="123"/>
                    <a:pt x="297" y="121"/>
                    <a:pt x="298" y="118"/>
                  </a:cubicBezTo>
                  <a:cubicBezTo>
                    <a:pt x="300" y="116"/>
                    <a:pt x="300" y="113"/>
                    <a:pt x="300" y="110"/>
                  </a:cubicBezTo>
                  <a:cubicBezTo>
                    <a:pt x="300" y="72"/>
                    <a:pt x="300" y="72"/>
                    <a:pt x="300" y="72"/>
                  </a:cubicBezTo>
                  <a:cubicBezTo>
                    <a:pt x="300" y="66"/>
                    <a:pt x="298" y="61"/>
                    <a:pt x="294" y="57"/>
                  </a:cubicBezTo>
                  <a:cubicBezTo>
                    <a:pt x="292" y="55"/>
                    <a:pt x="290" y="54"/>
                    <a:pt x="287" y="53"/>
                  </a:cubicBezTo>
                  <a:cubicBezTo>
                    <a:pt x="285" y="52"/>
                    <a:pt x="282" y="51"/>
                    <a:pt x="279"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15" name="Freeform 10"/>
            <p:cNvSpPr>
              <a:spLocks noEditPoints="1"/>
            </p:cNvSpPr>
            <p:nvPr userDrawn="1"/>
          </p:nvSpPr>
          <p:spPr bwMode="auto">
            <a:xfrm>
              <a:off x="1028981" y="741296"/>
              <a:ext cx="1163852" cy="1171459"/>
            </a:xfrm>
            <a:custGeom>
              <a:avLst/>
              <a:gdLst>
                <a:gd name="T0" fmla="*/ 302 w 604"/>
                <a:gd name="T1" fmla="*/ 0 h 604"/>
                <a:gd name="T2" fmla="*/ 604 w 604"/>
                <a:gd name="T3" fmla="*/ 302 h 604"/>
                <a:gd name="T4" fmla="*/ 302 w 604"/>
                <a:gd name="T5" fmla="*/ 604 h 604"/>
                <a:gd name="T6" fmla="*/ 297 w 604"/>
                <a:gd name="T7" fmla="*/ 604 h 604"/>
                <a:gd name="T8" fmla="*/ 297 w 604"/>
                <a:gd name="T9" fmla="*/ 477 h 604"/>
                <a:gd name="T10" fmla="*/ 297 w 604"/>
                <a:gd name="T11" fmla="*/ 477 h 604"/>
                <a:gd name="T12" fmla="*/ 297 w 604"/>
                <a:gd name="T13" fmla="*/ 477 h 604"/>
                <a:gd name="T14" fmla="*/ 298 w 604"/>
                <a:gd name="T15" fmla="*/ 477 h 604"/>
                <a:gd name="T16" fmla="*/ 298 w 604"/>
                <a:gd name="T17" fmla="*/ 477 h 604"/>
                <a:gd name="T18" fmla="*/ 298 w 604"/>
                <a:gd name="T19" fmla="*/ 477 h 604"/>
                <a:gd name="T20" fmla="*/ 354 w 604"/>
                <a:gd name="T21" fmla="*/ 454 h 604"/>
                <a:gd name="T22" fmla="*/ 375 w 604"/>
                <a:gd name="T23" fmla="*/ 416 h 604"/>
                <a:gd name="T24" fmla="*/ 413 w 604"/>
                <a:gd name="T25" fmla="*/ 285 h 604"/>
                <a:gd name="T26" fmla="*/ 434 w 604"/>
                <a:gd name="T27" fmla="*/ 245 h 604"/>
                <a:gd name="T28" fmla="*/ 460 w 604"/>
                <a:gd name="T29" fmla="*/ 234 h 604"/>
                <a:gd name="T30" fmla="*/ 497 w 604"/>
                <a:gd name="T31" fmla="*/ 234 h 604"/>
                <a:gd name="T32" fmla="*/ 497 w 604"/>
                <a:gd name="T33" fmla="*/ 200 h 604"/>
                <a:gd name="T34" fmla="*/ 460 w 604"/>
                <a:gd name="T35" fmla="*/ 200 h 604"/>
                <a:gd name="T36" fmla="*/ 410 w 604"/>
                <a:gd name="T37" fmla="*/ 221 h 604"/>
                <a:gd name="T38" fmla="*/ 380 w 604"/>
                <a:gd name="T39" fmla="*/ 275 h 604"/>
                <a:gd name="T40" fmla="*/ 342 w 604"/>
                <a:gd name="T41" fmla="*/ 406 h 604"/>
                <a:gd name="T42" fmla="*/ 329 w 604"/>
                <a:gd name="T43" fmla="*/ 429 h 604"/>
                <a:gd name="T44" fmla="*/ 298 w 604"/>
                <a:gd name="T45" fmla="*/ 443 h 604"/>
                <a:gd name="T46" fmla="*/ 297 w 604"/>
                <a:gd name="T47" fmla="*/ 443 h 604"/>
                <a:gd name="T48" fmla="*/ 297 w 604"/>
                <a:gd name="T49" fmla="*/ 0 h 604"/>
                <a:gd name="T50" fmla="*/ 302 w 604"/>
                <a:gd name="T51" fmla="*/ 0 h 604"/>
                <a:gd name="T52" fmla="*/ 297 w 604"/>
                <a:gd name="T53" fmla="*/ 604 h 604"/>
                <a:gd name="T54" fmla="*/ 0 w 604"/>
                <a:gd name="T55" fmla="*/ 302 h 604"/>
                <a:gd name="T56" fmla="*/ 297 w 604"/>
                <a:gd name="T57" fmla="*/ 0 h 604"/>
                <a:gd name="T58" fmla="*/ 297 w 604"/>
                <a:gd name="T59" fmla="*/ 443 h 604"/>
                <a:gd name="T60" fmla="*/ 265 w 604"/>
                <a:gd name="T61" fmla="*/ 429 h 604"/>
                <a:gd name="T62" fmla="*/ 252 w 604"/>
                <a:gd name="T63" fmla="*/ 406 h 604"/>
                <a:gd name="T64" fmla="*/ 214 w 604"/>
                <a:gd name="T65" fmla="*/ 275 h 604"/>
                <a:gd name="T66" fmla="*/ 184 w 604"/>
                <a:gd name="T67" fmla="*/ 221 h 604"/>
                <a:gd name="T68" fmla="*/ 134 w 604"/>
                <a:gd name="T69" fmla="*/ 200 h 604"/>
                <a:gd name="T70" fmla="*/ 97 w 604"/>
                <a:gd name="T71" fmla="*/ 200 h 604"/>
                <a:gd name="T72" fmla="*/ 97 w 604"/>
                <a:gd name="T73" fmla="*/ 234 h 604"/>
                <a:gd name="T74" fmla="*/ 134 w 604"/>
                <a:gd name="T75" fmla="*/ 234 h 604"/>
                <a:gd name="T76" fmla="*/ 160 w 604"/>
                <a:gd name="T77" fmla="*/ 245 h 604"/>
                <a:gd name="T78" fmla="*/ 181 w 604"/>
                <a:gd name="T79" fmla="*/ 285 h 604"/>
                <a:gd name="T80" fmla="*/ 219 w 604"/>
                <a:gd name="T81" fmla="*/ 416 h 604"/>
                <a:gd name="T82" fmla="*/ 240 w 604"/>
                <a:gd name="T83" fmla="*/ 454 h 604"/>
                <a:gd name="T84" fmla="*/ 297 w 604"/>
                <a:gd name="T85" fmla="*/ 477 h 604"/>
                <a:gd name="T86" fmla="*/ 297 w 604"/>
                <a:gd name="T87" fmla="*/ 6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4" h="604">
                  <a:moveTo>
                    <a:pt x="302" y="0"/>
                  </a:moveTo>
                  <a:cubicBezTo>
                    <a:pt x="468" y="0"/>
                    <a:pt x="604" y="135"/>
                    <a:pt x="604" y="302"/>
                  </a:cubicBezTo>
                  <a:cubicBezTo>
                    <a:pt x="604" y="469"/>
                    <a:pt x="468" y="604"/>
                    <a:pt x="302" y="604"/>
                  </a:cubicBezTo>
                  <a:cubicBezTo>
                    <a:pt x="300" y="604"/>
                    <a:pt x="299" y="604"/>
                    <a:pt x="297" y="604"/>
                  </a:cubicBezTo>
                  <a:cubicBezTo>
                    <a:pt x="297" y="477"/>
                    <a:pt x="297" y="477"/>
                    <a:pt x="297" y="477"/>
                  </a:cubicBezTo>
                  <a:cubicBezTo>
                    <a:pt x="297" y="477"/>
                    <a:pt x="297" y="477"/>
                    <a:pt x="297" y="477"/>
                  </a:cubicBezTo>
                  <a:cubicBezTo>
                    <a:pt x="297" y="477"/>
                    <a:pt x="297" y="477"/>
                    <a:pt x="297" y="477"/>
                  </a:cubicBezTo>
                  <a:cubicBezTo>
                    <a:pt x="298" y="477"/>
                    <a:pt x="298" y="477"/>
                    <a:pt x="298" y="477"/>
                  </a:cubicBezTo>
                  <a:cubicBezTo>
                    <a:pt x="298" y="477"/>
                    <a:pt x="298" y="477"/>
                    <a:pt x="298" y="477"/>
                  </a:cubicBezTo>
                  <a:cubicBezTo>
                    <a:pt x="298" y="477"/>
                    <a:pt x="298" y="477"/>
                    <a:pt x="298" y="477"/>
                  </a:cubicBezTo>
                  <a:cubicBezTo>
                    <a:pt x="320" y="477"/>
                    <a:pt x="339" y="468"/>
                    <a:pt x="354" y="454"/>
                  </a:cubicBezTo>
                  <a:cubicBezTo>
                    <a:pt x="364" y="443"/>
                    <a:pt x="371" y="431"/>
                    <a:pt x="375" y="416"/>
                  </a:cubicBezTo>
                  <a:cubicBezTo>
                    <a:pt x="413" y="285"/>
                    <a:pt x="413" y="285"/>
                    <a:pt x="413" y="285"/>
                  </a:cubicBezTo>
                  <a:cubicBezTo>
                    <a:pt x="418" y="269"/>
                    <a:pt x="425" y="255"/>
                    <a:pt x="434" y="245"/>
                  </a:cubicBezTo>
                  <a:cubicBezTo>
                    <a:pt x="441" y="238"/>
                    <a:pt x="449" y="234"/>
                    <a:pt x="460" y="234"/>
                  </a:cubicBezTo>
                  <a:cubicBezTo>
                    <a:pt x="497" y="234"/>
                    <a:pt x="497" y="234"/>
                    <a:pt x="497" y="234"/>
                  </a:cubicBezTo>
                  <a:cubicBezTo>
                    <a:pt x="497" y="200"/>
                    <a:pt x="497" y="200"/>
                    <a:pt x="497" y="200"/>
                  </a:cubicBezTo>
                  <a:cubicBezTo>
                    <a:pt x="460" y="200"/>
                    <a:pt x="460" y="200"/>
                    <a:pt x="460" y="200"/>
                  </a:cubicBezTo>
                  <a:cubicBezTo>
                    <a:pt x="439" y="200"/>
                    <a:pt x="423" y="208"/>
                    <a:pt x="410" y="221"/>
                  </a:cubicBezTo>
                  <a:cubicBezTo>
                    <a:pt x="396" y="235"/>
                    <a:pt x="386" y="255"/>
                    <a:pt x="380" y="275"/>
                  </a:cubicBezTo>
                  <a:cubicBezTo>
                    <a:pt x="368" y="319"/>
                    <a:pt x="355" y="363"/>
                    <a:pt x="342" y="406"/>
                  </a:cubicBezTo>
                  <a:cubicBezTo>
                    <a:pt x="339" y="415"/>
                    <a:pt x="335" y="423"/>
                    <a:pt x="329" y="429"/>
                  </a:cubicBezTo>
                  <a:cubicBezTo>
                    <a:pt x="321" y="437"/>
                    <a:pt x="310" y="443"/>
                    <a:pt x="298" y="443"/>
                  </a:cubicBezTo>
                  <a:cubicBezTo>
                    <a:pt x="297" y="443"/>
                    <a:pt x="297" y="443"/>
                    <a:pt x="297" y="443"/>
                  </a:cubicBezTo>
                  <a:cubicBezTo>
                    <a:pt x="297" y="0"/>
                    <a:pt x="297" y="0"/>
                    <a:pt x="297" y="0"/>
                  </a:cubicBezTo>
                  <a:cubicBezTo>
                    <a:pt x="299" y="0"/>
                    <a:pt x="300" y="0"/>
                    <a:pt x="302" y="0"/>
                  </a:cubicBezTo>
                  <a:close/>
                  <a:moveTo>
                    <a:pt x="297" y="604"/>
                  </a:moveTo>
                  <a:cubicBezTo>
                    <a:pt x="133" y="601"/>
                    <a:pt x="0" y="467"/>
                    <a:pt x="0" y="302"/>
                  </a:cubicBezTo>
                  <a:cubicBezTo>
                    <a:pt x="0" y="137"/>
                    <a:pt x="133" y="3"/>
                    <a:pt x="297" y="0"/>
                  </a:cubicBezTo>
                  <a:cubicBezTo>
                    <a:pt x="297" y="443"/>
                    <a:pt x="297" y="443"/>
                    <a:pt x="297" y="443"/>
                  </a:cubicBezTo>
                  <a:cubicBezTo>
                    <a:pt x="285" y="442"/>
                    <a:pt x="273" y="437"/>
                    <a:pt x="265" y="429"/>
                  </a:cubicBezTo>
                  <a:cubicBezTo>
                    <a:pt x="259" y="423"/>
                    <a:pt x="255" y="415"/>
                    <a:pt x="252" y="406"/>
                  </a:cubicBezTo>
                  <a:cubicBezTo>
                    <a:pt x="239" y="363"/>
                    <a:pt x="227" y="319"/>
                    <a:pt x="214" y="275"/>
                  </a:cubicBezTo>
                  <a:cubicBezTo>
                    <a:pt x="208" y="255"/>
                    <a:pt x="198" y="235"/>
                    <a:pt x="184" y="221"/>
                  </a:cubicBezTo>
                  <a:cubicBezTo>
                    <a:pt x="171" y="208"/>
                    <a:pt x="155" y="200"/>
                    <a:pt x="134" y="200"/>
                  </a:cubicBezTo>
                  <a:cubicBezTo>
                    <a:pt x="97" y="200"/>
                    <a:pt x="97" y="200"/>
                    <a:pt x="97" y="200"/>
                  </a:cubicBezTo>
                  <a:cubicBezTo>
                    <a:pt x="97" y="234"/>
                    <a:pt x="97" y="234"/>
                    <a:pt x="97" y="234"/>
                  </a:cubicBezTo>
                  <a:cubicBezTo>
                    <a:pt x="134" y="234"/>
                    <a:pt x="134" y="234"/>
                    <a:pt x="134" y="234"/>
                  </a:cubicBezTo>
                  <a:cubicBezTo>
                    <a:pt x="145" y="234"/>
                    <a:pt x="153" y="238"/>
                    <a:pt x="160" y="245"/>
                  </a:cubicBezTo>
                  <a:cubicBezTo>
                    <a:pt x="170" y="255"/>
                    <a:pt x="176" y="269"/>
                    <a:pt x="181" y="285"/>
                  </a:cubicBezTo>
                  <a:cubicBezTo>
                    <a:pt x="219" y="416"/>
                    <a:pt x="219" y="416"/>
                    <a:pt x="219" y="416"/>
                  </a:cubicBezTo>
                  <a:cubicBezTo>
                    <a:pt x="223" y="431"/>
                    <a:pt x="230" y="443"/>
                    <a:pt x="240" y="454"/>
                  </a:cubicBezTo>
                  <a:cubicBezTo>
                    <a:pt x="255" y="468"/>
                    <a:pt x="275" y="477"/>
                    <a:pt x="297" y="477"/>
                  </a:cubicBezTo>
                  <a:lnTo>
                    <a:pt x="297" y="60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mp; Subtitle copy 18">
    <p:bg>
      <p:bgPr>
        <a:solidFill>
          <a:srgbClr val="00273C"/>
        </a:solidFill>
        <a:effectLst/>
      </p:bgPr>
    </p:bg>
    <p:spTree>
      <p:nvGrpSpPr>
        <p:cNvPr id="1" name=""/>
        <p:cNvGrpSpPr/>
        <p:nvPr/>
      </p:nvGrpSpPr>
      <p:grpSpPr>
        <a:xfrm>
          <a:off x="0" y="0"/>
          <a:ext cx="0" cy="0"/>
          <a:chOff x="0" y="0"/>
          <a:chExt cx="0" cy="0"/>
        </a:xfrm>
      </p:grpSpPr>
      <p:sp>
        <p:nvSpPr>
          <p:cNvPr id="83" name="Slide Number"/>
          <p:cNvSpPr txBox="1">
            <a:spLocks noGrp="1"/>
          </p:cNvSpPr>
          <p:nvPr>
            <p:ph type="sldNum" sz="quarter" idx="2"/>
          </p:nvPr>
        </p:nvSpPr>
        <p:spPr>
          <a:xfrm>
            <a:off x="23066650" y="12528707"/>
            <a:ext cx="498663" cy="471924"/>
          </a:xfrm>
          <a:prstGeom prst="rect">
            <a:avLst/>
          </a:prstGeom>
        </p:spPr>
        <p:txBody>
          <a:bodyPr/>
          <a:lstStyle>
            <a:lvl1pPr>
              <a:defRPr sz="2400" b="0">
                <a:latin typeface="+mj-lt"/>
                <a:ea typeface="Poppins"/>
                <a:cs typeface="Poppins"/>
                <a:sym typeface="Poppins"/>
              </a:defRPr>
            </a:lvl1pPr>
          </a:lstStyle>
          <a:p>
            <a:fld id="{86CB4B4D-7CA3-9044-876B-883B54F8677D}" type="slidenum">
              <a:rPr lang="es-ES" smtClean="0"/>
              <a:pPr/>
              <a:t>‹Nº›</a:t>
            </a:fld>
            <a:endParaRPr lang="es-ES"/>
          </a:p>
        </p:txBody>
      </p:sp>
      <p:sp>
        <p:nvSpPr>
          <p:cNvPr id="84" name="Rectángulo 83"/>
          <p:cNvSpPr/>
          <p:nvPr userDrawn="1"/>
        </p:nvSpPr>
        <p:spPr>
          <a:xfrm>
            <a:off x="23817943" y="0"/>
            <a:ext cx="566057" cy="13715999"/>
          </a:xfrm>
          <a:prstGeom prst="rect">
            <a:avLst/>
          </a:prstGeom>
          <a:gradFill>
            <a:gsLst>
              <a:gs pos="0">
                <a:srgbClr val="0071B0">
                  <a:alpha val="83000"/>
                </a:srgbClr>
              </a:gs>
              <a:gs pos="100000">
                <a:srgbClr val="C98050"/>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43" name="Grupo 42"/>
          <p:cNvGrpSpPr/>
          <p:nvPr userDrawn="1"/>
        </p:nvGrpSpPr>
        <p:grpSpPr>
          <a:xfrm>
            <a:off x="1655027" y="1252859"/>
            <a:ext cx="2146283" cy="603703"/>
            <a:chOff x="1028981" y="741296"/>
            <a:chExt cx="4164764" cy="1171459"/>
          </a:xfrm>
          <a:solidFill>
            <a:schemeClr val="bg1"/>
          </a:solidFill>
        </p:grpSpPr>
        <p:sp>
          <p:nvSpPr>
            <p:cNvPr id="51" name="Freeform 5"/>
            <p:cNvSpPr>
              <a:spLocks/>
            </p:cNvSpPr>
            <p:nvPr userDrawn="1"/>
          </p:nvSpPr>
          <p:spPr bwMode="auto">
            <a:xfrm>
              <a:off x="2455270" y="1030357"/>
              <a:ext cx="680815" cy="570516"/>
            </a:xfrm>
            <a:custGeom>
              <a:avLst/>
              <a:gdLst>
                <a:gd name="T0" fmla="*/ 72 w 351"/>
                <a:gd name="T1" fmla="*/ 0 h 296"/>
                <a:gd name="T2" fmla="*/ 343 w 351"/>
                <a:gd name="T3" fmla="*/ 0 h 296"/>
                <a:gd name="T4" fmla="*/ 351 w 351"/>
                <a:gd name="T5" fmla="*/ 0 h 296"/>
                <a:gd name="T6" fmla="*/ 351 w 351"/>
                <a:gd name="T7" fmla="*/ 8 h 296"/>
                <a:gd name="T8" fmla="*/ 351 w 351"/>
                <a:gd name="T9" fmla="*/ 43 h 296"/>
                <a:gd name="T10" fmla="*/ 351 w 351"/>
                <a:gd name="T11" fmla="*/ 51 h 296"/>
                <a:gd name="T12" fmla="*/ 343 w 351"/>
                <a:gd name="T13" fmla="*/ 51 h 296"/>
                <a:gd name="T14" fmla="*/ 72 w 351"/>
                <a:gd name="T15" fmla="*/ 51 h 296"/>
                <a:gd name="T16" fmla="*/ 64 w 351"/>
                <a:gd name="T17" fmla="*/ 53 h 296"/>
                <a:gd name="T18" fmla="*/ 57 w 351"/>
                <a:gd name="T19" fmla="*/ 57 h 296"/>
                <a:gd name="T20" fmla="*/ 51 w 351"/>
                <a:gd name="T21" fmla="*/ 72 h 296"/>
                <a:gd name="T22" fmla="*/ 51 w 351"/>
                <a:gd name="T23" fmla="*/ 224 h 296"/>
                <a:gd name="T24" fmla="*/ 53 w 351"/>
                <a:gd name="T25" fmla="*/ 232 h 296"/>
                <a:gd name="T26" fmla="*/ 57 w 351"/>
                <a:gd name="T27" fmla="*/ 239 h 296"/>
                <a:gd name="T28" fmla="*/ 57 w 351"/>
                <a:gd name="T29" fmla="*/ 239 h 296"/>
                <a:gd name="T30" fmla="*/ 64 w 351"/>
                <a:gd name="T31" fmla="*/ 243 h 296"/>
                <a:gd name="T32" fmla="*/ 72 w 351"/>
                <a:gd name="T33" fmla="*/ 245 h 296"/>
                <a:gd name="T34" fmla="*/ 343 w 351"/>
                <a:gd name="T35" fmla="*/ 245 h 296"/>
                <a:gd name="T36" fmla="*/ 351 w 351"/>
                <a:gd name="T37" fmla="*/ 245 h 296"/>
                <a:gd name="T38" fmla="*/ 351 w 351"/>
                <a:gd name="T39" fmla="*/ 253 h 296"/>
                <a:gd name="T40" fmla="*/ 351 w 351"/>
                <a:gd name="T41" fmla="*/ 288 h 296"/>
                <a:gd name="T42" fmla="*/ 351 w 351"/>
                <a:gd name="T43" fmla="*/ 296 h 296"/>
                <a:gd name="T44" fmla="*/ 343 w 351"/>
                <a:gd name="T45" fmla="*/ 296 h 296"/>
                <a:gd name="T46" fmla="*/ 72 w 351"/>
                <a:gd name="T47" fmla="*/ 296 h 296"/>
                <a:gd name="T48" fmla="*/ 45 w 351"/>
                <a:gd name="T49" fmla="*/ 290 h 296"/>
                <a:gd name="T50" fmla="*/ 21 w 351"/>
                <a:gd name="T51" fmla="*/ 274 h 296"/>
                <a:gd name="T52" fmla="*/ 6 w 351"/>
                <a:gd name="T53" fmla="*/ 251 h 296"/>
                <a:gd name="T54" fmla="*/ 0 w 351"/>
                <a:gd name="T55" fmla="*/ 224 h 296"/>
                <a:gd name="T56" fmla="*/ 0 w 351"/>
                <a:gd name="T57" fmla="*/ 72 h 296"/>
                <a:gd name="T58" fmla="*/ 6 w 351"/>
                <a:gd name="T59" fmla="*/ 45 h 296"/>
                <a:gd name="T60" fmla="*/ 21 w 351"/>
                <a:gd name="T61" fmla="*/ 21 h 296"/>
                <a:gd name="T62" fmla="*/ 45 w 351"/>
                <a:gd name="T63" fmla="*/ 6 h 296"/>
                <a:gd name="T64" fmla="*/ 72 w 351"/>
                <a:gd name="T65"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1" h="296">
                  <a:moveTo>
                    <a:pt x="72" y="0"/>
                  </a:moveTo>
                  <a:cubicBezTo>
                    <a:pt x="343" y="0"/>
                    <a:pt x="343" y="0"/>
                    <a:pt x="343" y="0"/>
                  </a:cubicBezTo>
                  <a:cubicBezTo>
                    <a:pt x="351" y="0"/>
                    <a:pt x="351" y="0"/>
                    <a:pt x="351" y="0"/>
                  </a:cubicBezTo>
                  <a:cubicBezTo>
                    <a:pt x="351" y="8"/>
                    <a:pt x="351" y="8"/>
                    <a:pt x="351" y="8"/>
                  </a:cubicBezTo>
                  <a:cubicBezTo>
                    <a:pt x="351" y="43"/>
                    <a:pt x="351" y="43"/>
                    <a:pt x="351" y="43"/>
                  </a:cubicBezTo>
                  <a:cubicBezTo>
                    <a:pt x="351" y="51"/>
                    <a:pt x="351" y="51"/>
                    <a:pt x="351" y="51"/>
                  </a:cubicBezTo>
                  <a:cubicBezTo>
                    <a:pt x="343" y="51"/>
                    <a:pt x="343" y="51"/>
                    <a:pt x="343" y="51"/>
                  </a:cubicBezTo>
                  <a:cubicBezTo>
                    <a:pt x="72" y="51"/>
                    <a:pt x="72" y="51"/>
                    <a:pt x="72" y="51"/>
                  </a:cubicBezTo>
                  <a:cubicBezTo>
                    <a:pt x="69" y="51"/>
                    <a:pt x="67" y="52"/>
                    <a:pt x="64" y="53"/>
                  </a:cubicBezTo>
                  <a:cubicBezTo>
                    <a:pt x="62" y="54"/>
                    <a:pt x="59" y="55"/>
                    <a:pt x="57" y="57"/>
                  </a:cubicBezTo>
                  <a:cubicBezTo>
                    <a:pt x="53" y="61"/>
                    <a:pt x="51" y="66"/>
                    <a:pt x="51" y="72"/>
                  </a:cubicBezTo>
                  <a:cubicBezTo>
                    <a:pt x="51" y="224"/>
                    <a:pt x="51" y="224"/>
                    <a:pt x="51" y="224"/>
                  </a:cubicBezTo>
                  <a:cubicBezTo>
                    <a:pt x="51" y="227"/>
                    <a:pt x="52" y="229"/>
                    <a:pt x="53" y="232"/>
                  </a:cubicBezTo>
                  <a:cubicBezTo>
                    <a:pt x="54" y="234"/>
                    <a:pt x="55" y="237"/>
                    <a:pt x="57" y="239"/>
                  </a:cubicBezTo>
                  <a:cubicBezTo>
                    <a:pt x="57" y="239"/>
                    <a:pt x="57" y="239"/>
                    <a:pt x="57" y="239"/>
                  </a:cubicBezTo>
                  <a:cubicBezTo>
                    <a:pt x="59" y="241"/>
                    <a:pt x="62" y="242"/>
                    <a:pt x="64" y="243"/>
                  </a:cubicBezTo>
                  <a:cubicBezTo>
                    <a:pt x="67" y="244"/>
                    <a:pt x="69" y="245"/>
                    <a:pt x="72" y="245"/>
                  </a:cubicBezTo>
                  <a:cubicBezTo>
                    <a:pt x="343" y="245"/>
                    <a:pt x="343" y="245"/>
                    <a:pt x="343" y="245"/>
                  </a:cubicBezTo>
                  <a:cubicBezTo>
                    <a:pt x="351" y="245"/>
                    <a:pt x="351" y="245"/>
                    <a:pt x="351" y="245"/>
                  </a:cubicBezTo>
                  <a:cubicBezTo>
                    <a:pt x="351" y="253"/>
                    <a:pt x="351" y="253"/>
                    <a:pt x="351" y="253"/>
                  </a:cubicBezTo>
                  <a:cubicBezTo>
                    <a:pt x="351" y="288"/>
                    <a:pt x="351" y="288"/>
                    <a:pt x="351" y="288"/>
                  </a:cubicBezTo>
                  <a:cubicBezTo>
                    <a:pt x="351" y="296"/>
                    <a:pt x="351" y="296"/>
                    <a:pt x="351" y="296"/>
                  </a:cubicBezTo>
                  <a:cubicBezTo>
                    <a:pt x="343" y="296"/>
                    <a:pt x="343" y="296"/>
                    <a:pt x="343" y="296"/>
                  </a:cubicBezTo>
                  <a:cubicBezTo>
                    <a:pt x="72" y="296"/>
                    <a:pt x="72" y="296"/>
                    <a:pt x="72" y="296"/>
                  </a:cubicBezTo>
                  <a:cubicBezTo>
                    <a:pt x="62" y="296"/>
                    <a:pt x="53" y="294"/>
                    <a:pt x="45" y="290"/>
                  </a:cubicBezTo>
                  <a:cubicBezTo>
                    <a:pt x="36" y="286"/>
                    <a:pt x="28" y="281"/>
                    <a:pt x="21" y="274"/>
                  </a:cubicBezTo>
                  <a:cubicBezTo>
                    <a:pt x="15" y="268"/>
                    <a:pt x="9" y="260"/>
                    <a:pt x="6" y="251"/>
                  </a:cubicBezTo>
                  <a:cubicBezTo>
                    <a:pt x="2" y="243"/>
                    <a:pt x="0" y="233"/>
                    <a:pt x="0" y="224"/>
                  </a:cubicBezTo>
                  <a:cubicBezTo>
                    <a:pt x="0" y="72"/>
                    <a:pt x="0" y="72"/>
                    <a:pt x="0" y="72"/>
                  </a:cubicBezTo>
                  <a:cubicBezTo>
                    <a:pt x="0" y="62"/>
                    <a:pt x="2" y="53"/>
                    <a:pt x="6" y="45"/>
                  </a:cubicBezTo>
                  <a:cubicBezTo>
                    <a:pt x="9" y="36"/>
                    <a:pt x="15" y="28"/>
                    <a:pt x="21" y="21"/>
                  </a:cubicBezTo>
                  <a:cubicBezTo>
                    <a:pt x="28" y="15"/>
                    <a:pt x="36" y="10"/>
                    <a:pt x="45" y="6"/>
                  </a:cubicBezTo>
                  <a:cubicBezTo>
                    <a:pt x="53" y="2"/>
                    <a:pt x="62" y="0"/>
                    <a:pt x="7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s-ES" b="0"/>
            </a:p>
          </p:txBody>
        </p:sp>
        <p:sp>
          <p:nvSpPr>
            <p:cNvPr id="52" name="Freeform 6"/>
            <p:cNvSpPr>
              <a:spLocks/>
            </p:cNvSpPr>
            <p:nvPr userDrawn="1"/>
          </p:nvSpPr>
          <p:spPr bwMode="auto">
            <a:xfrm>
              <a:off x="323117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grpFill/>
            <a:ln>
              <a:noFill/>
            </a:ln>
          </p:spPr>
          <p:txBody>
            <a:bodyPr vert="horz" wrap="square" lIns="91440" tIns="45720" rIns="91440" bIns="45720" numCol="1" anchor="t" anchorCtr="0" compatLnSpc="1">
              <a:prstTxWarp prst="textNoShape">
                <a:avLst/>
              </a:prstTxWarp>
            </a:bodyPr>
            <a:lstStyle/>
            <a:p>
              <a:endParaRPr lang="es-ES" b="0"/>
            </a:p>
          </p:txBody>
        </p:sp>
        <p:sp>
          <p:nvSpPr>
            <p:cNvPr id="53" name="Freeform 7"/>
            <p:cNvSpPr>
              <a:spLocks/>
            </p:cNvSpPr>
            <p:nvPr userDrawn="1"/>
          </p:nvSpPr>
          <p:spPr bwMode="auto">
            <a:xfrm>
              <a:off x="432656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grpFill/>
            <a:ln>
              <a:noFill/>
            </a:ln>
          </p:spPr>
          <p:txBody>
            <a:bodyPr vert="horz" wrap="square" lIns="91440" tIns="45720" rIns="91440" bIns="45720" numCol="1" anchor="t" anchorCtr="0" compatLnSpc="1">
              <a:prstTxWarp prst="textNoShape">
                <a:avLst/>
              </a:prstTxWarp>
            </a:bodyPr>
            <a:lstStyle/>
            <a:p>
              <a:endParaRPr lang="es-ES" b="0"/>
            </a:p>
          </p:txBody>
        </p:sp>
        <p:sp>
          <p:nvSpPr>
            <p:cNvPr id="54" name="Freeform 8"/>
            <p:cNvSpPr>
              <a:spLocks/>
            </p:cNvSpPr>
            <p:nvPr userDrawn="1"/>
          </p:nvSpPr>
          <p:spPr bwMode="auto">
            <a:xfrm>
              <a:off x="3421343" y="1030357"/>
              <a:ext cx="813936" cy="570516"/>
            </a:xfrm>
            <a:custGeom>
              <a:avLst/>
              <a:gdLst>
                <a:gd name="T0" fmla="*/ 8 w 420"/>
                <a:gd name="T1" fmla="*/ 0 h 296"/>
                <a:gd name="T2" fmla="*/ 46 w 420"/>
                <a:gd name="T3" fmla="*/ 0 h 296"/>
                <a:gd name="T4" fmla="*/ 76 w 420"/>
                <a:gd name="T5" fmla="*/ 6 h 296"/>
                <a:gd name="T6" fmla="*/ 102 w 420"/>
                <a:gd name="T7" fmla="*/ 23 h 296"/>
                <a:gd name="T8" fmla="*/ 120 w 420"/>
                <a:gd name="T9" fmla="*/ 49 h 296"/>
                <a:gd name="T10" fmla="*/ 133 w 420"/>
                <a:gd name="T11" fmla="*/ 82 h 296"/>
                <a:gd name="T12" fmla="*/ 172 w 420"/>
                <a:gd name="T13" fmla="*/ 214 h 296"/>
                <a:gd name="T14" fmla="*/ 172 w 420"/>
                <a:gd name="T15" fmla="*/ 214 h 296"/>
                <a:gd name="T16" fmla="*/ 177 w 420"/>
                <a:gd name="T17" fmla="*/ 225 h 296"/>
                <a:gd name="T18" fmla="*/ 183 w 420"/>
                <a:gd name="T19" fmla="*/ 234 h 296"/>
                <a:gd name="T20" fmla="*/ 183 w 420"/>
                <a:gd name="T21" fmla="*/ 234 h 296"/>
                <a:gd name="T22" fmla="*/ 195 w 420"/>
                <a:gd name="T23" fmla="*/ 242 h 296"/>
                <a:gd name="T24" fmla="*/ 210 w 420"/>
                <a:gd name="T25" fmla="*/ 245 h 296"/>
                <a:gd name="T26" fmla="*/ 225 w 420"/>
                <a:gd name="T27" fmla="*/ 242 h 296"/>
                <a:gd name="T28" fmla="*/ 237 w 420"/>
                <a:gd name="T29" fmla="*/ 234 h 296"/>
                <a:gd name="T30" fmla="*/ 243 w 420"/>
                <a:gd name="T31" fmla="*/ 225 h 296"/>
                <a:gd name="T32" fmla="*/ 248 w 420"/>
                <a:gd name="T33" fmla="*/ 214 h 296"/>
                <a:gd name="T34" fmla="*/ 248 w 420"/>
                <a:gd name="T35" fmla="*/ 214 h 296"/>
                <a:gd name="T36" fmla="*/ 286 w 420"/>
                <a:gd name="T37" fmla="*/ 82 h 296"/>
                <a:gd name="T38" fmla="*/ 300 w 420"/>
                <a:gd name="T39" fmla="*/ 49 h 296"/>
                <a:gd name="T40" fmla="*/ 318 w 420"/>
                <a:gd name="T41" fmla="*/ 23 h 296"/>
                <a:gd name="T42" fmla="*/ 344 w 420"/>
                <a:gd name="T43" fmla="*/ 6 h 296"/>
                <a:gd name="T44" fmla="*/ 374 w 420"/>
                <a:gd name="T45" fmla="*/ 0 h 296"/>
                <a:gd name="T46" fmla="*/ 412 w 420"/>
                <a:gd name="T47" fmla="*/ 0 h 296"/>
                <a:gd name="T48" fmla="*/ 420 w 420"/>
                <a:gd name="T49" fmla="*/ 0 h 296"/>
                <a:gd name="T50" fmla="*/ 420 w 420"/>
                <a:gd name="T51" fmla="*/ 8 h 296"/>
                <a:gd name="T52" fmla="*/ 420 w 420"/>
                <a:gd name="T53" fmla="*/ 43 h 296"/>
                <a:gd name="T54" fmla="*/ 420 w 420"/>
                <a:gd name="T55" fmla="*/ 51 h 296"/>
                <a:gd name="T56" fmla="*/ 412 w 420"/>
                <a:gd name="T57" fmla="*/ 51 h 296"/>
                <a:gd name="T58" fmla="*/ 374 w 420"/>
                <a:gd name="T59" fmla="*/ 51 h 296"/>
                <a:gd name="T60" fmla="*/ 363 w 420"/>
                <a:gd name="T61" fmla="*/ 53 h 296"/>
                <a:gd name="T62" fmla="*/ 354 w 420"/>
                <a:gd name="T63" fmla="*/ 59 h 296"/>
                <a:gd name="T64" fmla="*/ 343 w 420"/>
                <a:gd name="T65" fmla="*/ 74 h 296"/>
                <a:gd name="T66" fmla="*/ 335 w 420"/>
                <a:gd name="T67" fmla="*/ 96 h 296"/>
                <a:gd name="T68" fmla="*/ 296 w 420"/>
                <a:gd name="T69" fmla="*/ 228 h 296"/>
                <a:gd name="T70" fmla="*/ 287 w 420"/>
                <a:gd name="T71" fmla="*/ 250 h 296"/>
                <a:gd name="T72" fmla="*/ 273 w 420"/>
                <a:gd name="T73" fmla="*/ 270 h 296"/>
                <a:gd name="T74" fmla="*/ 273 w 420"/>
                <a:gd name="T75" fmla="*/ 270 h 296"/>
                <a:gd name="T76" fmla="*/ 244 w 420"/>
                <a:gd name="T77" fmla="*/ 289 h 296"/>
                <a:gd name="T78" fmla="*/ 219 w 420"/>
                <a:gd name="T79" fmla="*/ 295 h 296"/>
                <a:gd name="T80" fmla="*/ 219 w 420"/>
                <a:gd name="T81" fmla="*/ 296 h 296"/>
                <a:gd name="T82" fmla="*/ 211 w 420"/>
                <a:gd name="T83" fmla="*/ 296 h 296"/>
                <a:gd name="T84" fmla="*/ 210 w 420"/>
                <a:gd name="T85" fmla="*/ 296 h 296"/>
                <a:gd name="T86" fmla="*/ 210 w 420"/>
                <a:gd name="T87" fmla="*/ 296 h 296"/>
                <a:gd name="T88" fmla="*/ 202 w 420"/>
                <a:gd name="T89" fmla="*/ 296 h 296"/>
                <a:gd name="T90" fmla="*/ 202 w 420"/>
                <a:gd name="T91" fmla="*/ 295 h 296"/>
                <a:gd name="T92" fmla="*/ 176 w 420"/>
                <a:gd name="T93" fmla="*/ 289 h 296"/>
                <a:gd name="T94" fmla="*/ 147 w 420"/>
                <a:gd name="T95" fmla="*/ 270 h 296"/>
                <a:gd name="T96" fmla="*/ 147 w 420"/>
                <a:gd name="T97" fmla="*/ 270 h 296"/>
                <a:gd name="T98" fmla="*/ 133 w 420"/>
                <a:gd name="T99" fmla="*/ 250 h 296"/>
                <a:gd name="T100" fmla="*/ 124 w 420"/>
                <a:gd name="T101" fmla="*/ 228 h 296"/>
                <a:gd name="T102" fmla="*/ 85 w 420"/>
                <a:gd name="T103" fmla="*/ 96 h 296"/>
                <a:gd name="T104" fmla="*/ 76 w 420"/>
                <a:gd name="T105" fmla="*/ 74 h 296"/>
                <a:gd name="T106" fmla="*/ 66 w 420"/>
                <a:gd name="T107" fmla="*/ 59 h 296"/>
                <a:gd name="T108" fmla="*/ 57 w 420"/>
                <a:gd name="T109" fmla="*/ 53 h 296"/>
                <a:gd name="T110" fmla="*/ 46 w 420"/>
                <a:gd name="T111" fmla="*/ 51 h 296"/>
                <a:gd name="T112" fmla="*/ 8 w 420"/>
                <a:gd name="T113" fmla="*/ 51 h 296"/>
                <a:gd name="T114" fmla="*/ 0 w 420"/>
                <a:gd name="T115" fmla="*/ 51 h 296"/>
                <a:gd name="T116" fmla="*/ 0 w 420"/>
                <a:gd name="T117" fmla="*/ 43 h 296"/>
                <a:gd name="T118" fmla="*/ 0 w 420"/>
                <a:gd name="T119" fmla="*/ 8 h 296"/>
                <a:gd name="T120" fmla="*/ 0 w 420"/>
                <a:gd name="T121" fmla="*/ 0 h 296"/>
                <a:gd name="T122" fmla="*/ 8 w 420"/>
                <a:gd name="T123"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20" h="296">
                  <a:moveTo>
                    <a:pt x="8" y="0"/>
                  </a:moveTo>
                  <a:cubicBezTo>
                    <a:pt x="46" y="0"/>
                    <a:pt x="46" y="0"/>
                    <a:pt x="46" y="0"/>
                  </a:cubicBezTo>
                  <a:cubicBezTo>
                    <a:pt x="57" y="0"/>
                    <a:pt x="67" y="2"/>
                    <a:pt x="76" y="6"/>
                  </a:cubicBezTo>
                  <a:cubicBezTo>
                    <a:pt x="86" y="10"/>
                    <a:pt x="94" y="16"/>
                    <a:pt x="102" y="23"/>
                  </a:cubicBezTo>
                  <a:cubicBezTo>
                    <a:pt x="109" y="31"/>
                    <a:pt x="115" y="39"/>
                    <a:pt x="120" y="49"/>
                  </a:cubicBezTo>
                  <a:cubicBezTo>
                    <a:pt x="126" y="59"/>
                    <a:pt x="130" y="70"/>
                    <a:pt x="133" y="82"/>
                  </a:cubicBezTo>
                  <a:cubicBezTo>
                    <a:pt x="172" y="214"/>
                    <a:pt x="172" y="214"/>
                    <a:pt x="172" y="214"/>
                  </a:cubicBezTo>
                  <a:cubicBezTo>
                    <a:pt x="172" y="214"/>
                    <a:pt x="172" y="214"/>
                    <a:pt x="172" y="214"/>
                  </a:cubicBezTo>
                  <a:cubicBezTo>
                    <a:pt x="174" y="218"/>
                    <a:pt x="175" y="221"/>
                    <a:pt x="177" y="225"/>
                  </a:cubicBezTo>
                  <a:cubicBezTo>
                    <a:pt x="179" y="228"/>
                    <a:pt x="181" y="231"/>
                    <a:pt x="183" y="234"/>
                  </a:cubicBezTo>
                  <a:cubicBezTo>
                    <a:pt x="183" y="234"/>
                    <a:pt x="183" y="234"/>
                    <a:pt x="183" y="234"/>
                  </a:cubicBezTo>
                  <a:cubicBezTo>
                    <a:pt x="186" y="237"/>
                    <a:pt x="191" y="240"/>
                    <a:pt x="195" y="242"/>
                  </a:cubicBezTo>
                  <a:cubicBezTo>
                    <a:pt x="200" y="244"/>
                    <a:pt x="205" y="245"/>
                    <a:pt x="210" y="245"/>
                  </a:cubicBezTo>
                  <a:cubicBezTo>
                    <a:pt x="215" y="245"/>
                    <a:pt x="220" y="244"/>
                    <a:pt x="225" y="242"/>
                  </a:cubicBezTo>
                  <a:cubicBezTo>
                    <a:pt x="229" y="240"/>
                    <a:pt x="233" y="237"/>
                    <a:pt x="237" y="234"/>
                  </a:cubicBezTo>
                  <a:cubicBezTo>
                    <a:pt x="239" y="231"/>
                    <a:pt x="241" y="228"/>
                    <a:pt x="243" y="225"/>
                  </a:cubicBezTo>
                  <a:cubicBezTo>
                    <a:pt x="245" y="221"/>
                    <a:pt x="246" y="218"/>
                    <a:pt x="248" y="214"/>
                  </a:cubicBezTo>
                  <a:cubicBezTo>
                    <a:pt x="248" y="214"/>
                    <a:pt x="248" y="214"/>
                    <a:pt x="248" y="214"/>
                  </a:cubicBezTo>
                  <a:cubicBezTo>
                    <a:pt x="286" y="82"/>
                    <a:pt x="286" y="82"/>
                    <a:pt x="286" y="82"/>
                  </a:cubicBezTo>
                  <a:cubicBezTo>
                    <a:pt x="290" y="70"/>
                    <a:pt x="294" y="59"/>
                    <a:pt x="300" y="49"/>
                  </a:cubicBezTo>
                  <a:cubicBezTo>
                    <a:pt x="305" y="39"/>
                    <a:pt x="311" y="31"/>
                    <a:pt x="318" y="23"/>
                  </a:cubicBezTo>
                  <a:cubicBezTo>
                    <a:pt x="325" y="16"/>
                    <a:pt x="334" y="10"/>
                    <a:pt x="344" y="6"/>
                  </a:cubicBezTo>
                  <a:cubicBezTo>
                    <a:pt x="353" y="2"/>
                    <a:pt x="363" y="0"/>
                    <a:pt x="374" y="0"/>
                  </a:cubicBezTo>
                  <a:cubicBezTo>
                    <a:pt x="412" y="0"/>
                    <a:pt x="412" y="0"/>
                    <a:pt x="412" y="0"/>
                  </a:cubicBezTo>
                  <a:cubicBezTo>
                    <a:pt x="420" y="0"/>
                    <a:pt x="420" y="0"/>
                    <a:pt x="420" y="0"/>
                  </a:cubicBezTo>
                  <a:cubicBezTo>
                    <a:pt x="420" y="8"/>
                    <a:pt x="420" y="8"/>
                    <a:pt x="420" y="8"/>
                  </a:cubicBezTo>
                  <a:cubicBezTo>
                    <a:pt x="420" y="43"/>
                    <a:pt x="420" y="43"/>
                    <a:pt x="420" y="43"/>
                  </a:cubicBezTo>
                  <a:cubicBezTo>
                    <a:pt x="420" y="51"/>
                    <a:pt x="420" y="51"/>
                    <a:pt x="420" y="51"/>
                  </a:cubicBezTo>
                  <a:cubicBezTo>
                    <a:pt x="412" y="51"/>
                    <a:pt x="412" y="51"/>
                    <a:pt x="412" y="51"/>
                  </a:cubicBezTo>
                  <a:cubicBezTo>
                    <a:pt x="374" y="51"/>
                    <a:pt x="374" y="51"/>
                    <a:pt x="374" y="51"/>
                  </a:cubicBezTo>
                  <a:cubicBezTo>
                    <a:pt x="370" y="51"/>
                    <a:pt x="366" y="51"/>
                    <a:pt x="363" y="53"/>
                  </a:cubicBezTo>
                  <a:cubicBezTo>
                    <a:pt x="360" y="54"/>
                    <a:pt x="357" y="56"/>
                    <a:pt x="354" y="59"/>
                  </a:cubicBezTo>
                  <a:cubicBezTo>
                    <a:pt x="350" y="63"/>
                    <a:pt x="346" y="68"/>
                    <a:pt x="343" y="74"/>
                  </a:cubicBezTo>
                  <a:cubicBezTo>
                    <a:pt x="340" y="80"/>
                    <a:pt x="337" y="88"/>
                    <a:pt x="335" y="96"/>
                  </a:cubicBezTo>
                  <a:cubicBezTo>
                    <a:pt x="296" y="228"/>
                    <a:pt x="296" y="228"/>
                    <a:pt x="296" y="228"/>
                  </a:cubicBezTo>
                  <a:cubicBezTo>
                    <a:pt x="294" y="236"/>
                    <a:pt x="291" y="243"/>
                    <a:pt x="287" y="250"/>
                  </a:cubicBezTo>
                  <a:cubicBezTo>
                    <a:pt x="283" y="257"/>
                    <a:pt x="278" y="264"/>
                    <a:pt x="273" y="270"/>
                  </a:cubicBezTo>
                  <a:cubicBezTo>
                    <a:pt x="273" y="270"/>
                    <a:pt x="273" y="270"/>
                    <a:pt x="273" y="270"/>
                  </a:cubicBezTo>
                  <a:cubicBezTo>
                    <a:pt x="265" y="278"/>
                    <a:pt x="255" y="284"/>
                    <a:pt x="244" y="289"/>
                  </a:cubicBezTo>
                  <a:cubicBezTo>
                    <a:pt x="236" y="292"/>
                    <a:pt x="228" y="294"/>
                    <a:pt x="219" y="295"/>
                  </a:cubicBezTo>
                  <a:cubicBezTo>
                    <a:pt x="219" y="296"/>
                    <a:pt x="219" y="296"/>
                    <a:pt x="219" y="296"/>
                  </a:cubicBezTo>
                  <a:cubicBezTo>
                    <a:pt x="211" y="296"/>
                    <a:pt x="211" y="296"/>
                    <a:pt x="211" y="296"/>
                  </a:cubicBezTo>
                  <a:cubicBezTo>
                    <a:pt x="210" y="296"/>
                    <a:pt x="210" y="296"/>
                    <a:pt x="210" y="296"/>
                  </a:cubicBezTo>
                  <a:cubicBezTo>
                    <a:pt x="210" y="296"/>
                    <a:pt x="210" y="296"/>
                    <a:pt x="210" y="296"/>
                  </a:cubicBezTo>
                  <a:cubicBezTo>
                    <a:pt x="202" y="296"/>
                    <a:pt x="202" y="296"/>
                    <a:pt x="202" y="296"/>
                  </a:cubicBezTo>
                  <a:cubicBezTo>
                    <a:pt x="202" y="295"/>
                    <a:pt x="202" y="295"/>
                    <a:pt x="202" y="295"/>
                  </a:cubicBezTo>
                  <a:cubicBezTo>
                    <a:pt x="193" y="294"/>
                    <a:pt x="184" y="292"/>
                    <a:pt x="176" y="289"/>
                  </a:cubicBezTo>
                  <a:cubicBezTo>
                    <a:pt x="165" y="284"/>
                    <a:pt x="155" y="278"/>
                    <a:pt x="147" y="270"/>
                  </a:cubicBezTo>
                  <a:cubicBezTo>
                    <a:pt x="147" y="270"/>
                    <a:pt x="147" y="270"/>
                    <a:pt x="147" y="270"/>
                  </a:cubicBezTo>
                  <a:cubicBezTo>
                    <a:pt x="142" y="264"/>
                    <a:pt x="137" y="257"/>
                    <a:pt x="133" y="250"/>
                  </a:cubicBezTo>
                  <a:cubicBezTo>
                    <a:pt x="129" y="243"/>
                    <a:pt x="126" y="236"/>
                    <a:pt x="124" y="228"/>
                  </a:cubicBezTo>
                  <a:cubicBezTo>
                    <a:pt x="85" y="96"/>
                    <a:pt x="85" y="96"/>
                    <a:pt x="85" y="96"/>
                  </a:cubicBezTo>
                  <a:cubicBezTo>
                    <a:pt x="83" y="88"/>
                    <a:pt x="80" y="80"/>
                    <a:pt x="76" y="74"/>
                  </a:cubicBezTo>
                  <a:cubicBezTo>
                    <a:pt x="73" y="68"/>
                    <a:pt x="70" y="63"/>
                    <a:pt x="66" y="59"/>
                  </a:cubicBezTo>
                  <a:cubicBezTo>
                    <a:pt x="63" y="56"/>
                    <a:pt x="60" y="54"/>
                    <a:pt x="57" y="53"/>
                  </a:cubicBezTo>
                  <a:cubicBezTo>
                    <a:pt x="53" y="51"/>
                    <a:pt x="50" y="51"/>
                    <a:pt x="46"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grpFill/>
            <a:ln>
              <a:noFill/>
            </a:ln>
          </p:spPr>
          <p:txBody>
            <a:bodyPr vert="horz" wrap="square" lIns="91440" tIns="45720" rIns="91440" bIns="45720" numCol="1" anchor="t" anchorCtr="0" compatLnSpc="1">
              <a:prstTxWarp prst="textNoShape">
                <a:avLst/>
              </a:prstTxWarp>
            </a:bodyPr>
            <a:lstStyle/>
            <a:p>
              <a:endParaRPr lang="es-ES" b="0"/>
            </a:p>
          </p:txBody>
        </p:sp>
        <p:sp>
          <p:nvSpPr>
            <p:cNvPr id="55" name="Freeform 9"/>
            <p:cNvSpPr>
              <a:spLocks/>
            </p:cNvSpPr>
            <p:nvPr userDrawn="1"/>
          </p:nvSpPr>
          <p:spPr bwMode="auto">
            <a:xfrm>
              <a:off x="4516733" y="1030357"/>
              <a:ext cx="677012" cy="570516"/>
            </a:xfrm>
            <a:custGeom>
              <a:avLst/>
              <a:gdLst>
                <a:gd name="T0" fmla="*/ 8 w 351"/>
                <a:gd name="T1" fmla="*/ 0 h 296"/>
                <a:gd name="T2" fmla="*/ 279 w 351"/>
                <a:gd name="T3" fmla="*/ 0 h 296"/>
                <a:gd name="T4" fmla="*/ 306 w 351"/>
                <a:gd name="T5" fmla="*/ 6 h 296"/>
                <a:gd name="T6" fmla="*/ 330 w 351"/>
                <a:gd name="T7" fmla="*/ 21 h 296"/>
                <a:gd name="T8" fmla="*/ 345 w 351"/>
                <a:gd name="T9" fmla="*/ 45 h 296"/>
                <a:gd name="T10" fmla="*/ 351 w 351"/>
                <a:gd name="T11" fmla="*/ 72 h 296"/>
                <a:gd name="T12" fmla="*/ 351 w 351"/>
                <a:gd name="T13" fmla="*/ 110 h 296"/>
                <a:gd name="T14" fmla="*/ 345 w 351"/>
                <a:gd name="T15" fmla="*/ 138 h 296"/>
                <a:gd name="T16" fmla="*/ 330 w 351"/>
                <a:gd name="T17" fmla="*/ 161 h 296"/>
                <a:gd name="T18" fmla="*/ 330 w 351"/>
                <a:gd name="T19" fmla="*/ 161 h 296"/>
                <a:gd name="T20" fmla="*/ 306 w 351"/>
                <a:gd name="T21" fmla="*/ 177 h 296"/>
                <a:gd name="T22" fmla="*/ 285 w 351"/>
                <a:gd name="T23" fmla="*/ 182 h 296"/>
                <a:gd name="T24" fmla="*/ 177 w 351"/>
                <a:gd name="T25" fmla="*/ 182 h 296"/>
                <a:gd name="T26" fmla="*/ 268 w 351"/>
                <a:gd name="T27" fmla="*/ 209 h 296"/>
                <a:gd name="T28" fmla="*/ 301 w 351"/>
                <a:gd name="T29" fmla="*/ 222 h 296"/>
                <a:gd name="T30" fmla="*/ 327 w 351"/>
                <a:gd name="T31" fmla="*/ 240 h 296"/>
                <a:gd name="T32" fmla="*/ 344 w 351"/>
                <a:gd name="T33" fmla="*/ 266 h 296"/>
                <a:gd name="T34" fmla="*/ 350 w 351"/>
                <a:gd name="T35" fmla="*/ 296 h 296"/>
                <a:gd name="T36" fmla="*/ 299 w 351"/>
                <a:gd name="T37" fmla="*/ 296 h 296"/>
                <a:gd name="T38" fmla="*/ 297 w 351"/>
                <a:gd name="T39" fmla="*/ 286 h 296"/>
                <a:gd name="T40" fmla="*/ 291 w 351"/>
                <a:gd name="T41" fmla="*/ 276 h 296"/>
                <a:gd name="T42" fmla="*/ 276 w 351"/>
                <a:gd name="T43" fmla="*/ 266 h 296"/>
                <a:gd name="T44" fmla="*/ 254 w 351"/>
                <a:gd name="T45" fmla="*/ 257 h 296"/>
                <a:gd name="T46" fmla="*/ 122 w 351"/>
                <a:gd name="T47" fmla="*/ 218 h 296"/>
                <a:gd name="T48" fmla="*/ 100 w 351"/>
                <a:gd name="T49" fmla="*/ 210 h 296"/>
                <a:gd name="T50" fmla="*/ 80 w 351"/>
                <a:gd name="T51" fmla="*/ 195 h 296"/>
                <a:gd name="T52" fmla="*/ 80 w 351"/>
                <a:gd name="T53" fmla="*/ 195 h 296"/>
                <a:gd name="T54" fmla="*/ 61 w 351"/>
                <a:gd name="T55" fmla="*/ 166 h 296"/>
                <a:gd name="T56" fmla="*/ 55 w 351"/>
                <a:gd name="T57" fmla="*/ 140 h 296"/>
                <a:gd name="T58" fmla="*/ 55 w 351"/>
                <a:gd name="T59" fmla="*/ 132 h 296"/>
                <a:gd name="T60" fmla="*/ 55 w 351"/>
                <a:gd name="T61" fmla="*/ 132 h 296"/>
                <a:gd name="T62" fmla="*/ 95 w 351"/>
                <a:gd name="T63" fmla="*/ 132 h 296"/>
                <a:gd name="T64" fmla="*/ 95 w 351"/>
                <a:gd name="T65" fmla="*/ 132 h 296"/>
                <a:gd name="T66" fmla="*/ 103 w 351"/>
                <a:gd name="T67" fmla="*/ 132 h 296"/>
                <a:gd name="T68" fmla="*/ 279 w 351"/>
                <a:gd name="T69" fmla="*/ 132 h 296"/>
                <a:gd name="T70" fmla="*/ 287 w 351"/>
                <a:gd name="T71" fmla="*/ 130 h 296"/>
                <a:gd name="T72" fmla="*/ 294 w 351"/>
                <a:gd name="T73" fmla="*/ 125 h 296"/>
                <a:gd name="T74" fmla="*/ 298 w 351"/>
                <a:gd name="T75" fmla="*/ 118 h 296"/>
                <a:gd name="T76" fmla="*/ 300 w 351"/>
                <a:gd name="T77" fmla="*/ 110 h 296"/>
                <a:gd name="T78" fmla="*/ 300 w 351"/>
                <a:gd name="T79" fmla="*/ 72 h 296"/>
                <a:gd name="T80" fmla="*/ 294 w 351"/>
                <a:gd name="T81" fmla="*/ 57 h 296"/>
                <a:gd name="T82" fmla="*/ 287 w 351"/>
                <a:gd name="T83" fmla="*/ 53 h 296"/>
                <a:gd name="T84" fmla="*/ 279 w 351"/>
                <a:gd name="T85" fmla="*/ 51 h 296"/>
                <a:gd name="T86" fmla="*/ 8 w 351"/>
                <a:gd name="T87" fmla="*/ 51 h 296"/>
                <a:gd name="T88" fmla="*/ 0 w 351"/>
                <a:gd name="T89" fmla="*/ 51 h 296"/>
                <a:gd name="T90" fmla="*/ 0 w 351"/>
                <a:gd name="T91" fmla="*/ 43 h 296"/>
                <a:gd name="T92" fmla="*/ 0 w 351"/>
                <a:gd name="T93" fmla="*/ 8 h 296"/>
                <a:gd name="T94" fmla="*/ 0 w 351"/>
                <a:gd name="T95" fmla="*/ 0 h 296"/>
                <a:gd name="T96" fmla="*/ 8 w 351"/>
                <a:gd name="T97"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1" h="296">
                  <a:moveTo>
                    <a:pt x="8" y="0"/>
                  </a:moveTo>
                  <a:cubicBezTo>
                    <a:pt x="279" y="0"/>
                    <a:pt x="279" y="0"/>
                    <a:pt x="279" y="0"/>
                  </a:cubicBezTo>
                  <a:cubicBezTo>
                    <a:pt x="289" y="0"/>
                    <a:pt x="298" y="2"/>
                    <a:pt x="306" y="6"/>
                  </a:cubicBezTo>
                  <a:cubicBezTo>
                    <a:pt x="315" y="10"/>
                    <a:pt x="323" y="15"/>
                    <a:pt x="330" y="21"/>
                  </a:cubicBezTo>
                  <a:cubicBezTo>
                    <a:pt x="336" y="28"/>
                    <a:pt x="342" y="36"/>
                    <a:pt x="345" y="45"/>
                  </a:cubicBezTo>
                  <a:cubicBezTo>
                    <a:pt x="349" y="53"/>
                    <a:pt x="351" y="62"/>
                    <a:pt x="351" y="72"/>
                  </a:cubicBezTo>
                  <a:cubicBezTo>
                    <a:pt x="351" y="110"/>
                    <a:pt x="351" y="110"/>
                    <a:pt x="351" y="110"/>
                  </a:cubicBezTo>
                  <a:cubicBezTo>
                    <a:pt x="351" y="120"/>
                    <a:pt x="349" y="129"/>
                    <a:pt x="345" y="138"/>
                  </a:cubicBezTo>
                  <a:cubicBezTo>
                    <a:pt x="342" y="147"/>
                    <a:pt x="336" y="154"/>
                    <a:pt x="330" y="161"/>
                  </a:cubicBezTo>
                  <a:cubicBezTo>
                    <a:pt x="330" y="161"/>
                    <a:pt x="330" y="161"/>
                    <a:pt x="330" y="161"/>
                  </a:cubicBezTo>
                  <a:cubicBezTo>
                    <a:pt x="323" y="168"/>
                    <a:pt x="315" y="173"/>
                    <a:pt x="306" y="177"/>
                  </a:cubicBezTo>
                  <a:cubicBezTo>
                    <a:pt x="300" y="179"/>
                    <a:pt x="292" y="181"/>
                    <a:pt x="285" y="182"/>
                  </a:cubicBezTo>
                  <a:cubicBezTo>
                    <a:pt x="177" y="182"/>
                    <a:pt x="177" y="182"/>
                    <a:pt x="177" y="182"/>
                  </a:cubicBezTo>
                  <a:cubicBezTo>
                    <a:pt x="268" y="209"/>
                    <a:pt x="268" y="209"/>
                    <a:pt x="268" y="209"/>
                  </a:cubicBezTo>
                  <a:cubicBezTo>
                    <a:pt x="280" y="212"/>
                    <a:pt x="291" y="216"/>
                    <a:pt x="301" y="222"/>
                  </a:cubicBezTo>
                  <a:cubicBezTo>
                    <a:pt x="311" y="227"/>
                    <a:pt x="319" y="233"/>
                    <a:pt x="327" y="240"/>
                  </a:cubicBezTo>
                  <a:cubicBezTo>
                    <a:pt x="334" y="248"/>
                    <a:pt x="340" y="256"/>
                    <a:pt x="344" y="266"/>
                  </a:cubicBezTo>
                  <a:cubicBezTo>
                    <a:pt x="348" y="275"/>
                    <a:pt x="350" y="285"/>
                    <a:pt x="350" y="296"/>
                  </a:cubicBezTo>
                  <a:cubicBezTo>
                    <a:pt x="299" y="296"/>
                    <a:pt x="299" y="296"/>
                    <a:pt x="299" y="296"/>
                  </a:cubicBezTo>
                  <a:cubicBezTo>
                    <a:pt x="299" y="292"/>
                    <a:pt x="299" y="289"/>
                    <a:pt x="297" y="286"/>
                  </a:cubicBezTo>
                  <a:cubicBezTo>
                    <a:pt x="296" y="282"/>
                    <a:pt x="294" y="279"/>
                    <a:pt x="291" y="276"/>
                  </a:cubicBezTo>
                  <a:cubicBezTo>
                    <a:pt x="287" y="272"/>
                    <a:pt x="282" y="269"/>
                    <a:pt x="276" y="266"/>
                  </a:cubicBezTo>
                  <a:cubicBezTo>
                    <a:pt x="270" y="262"/>
                    <a:pt x="262" y="259"/>
                    <a:pt x="254" y="257"/>
                  </a:cubicBezTo>
                  <a:cubicBezTo>
                    <a:pt x="122" y="218"/>
                    <a:pt x="122" y="218"/>
                    <a:pt x="122" y="218"/>
                  </a:cubicBezTo>
                  <a:cubicBezTo>
                    <a:pt x="114" y="216"/>
                    <a:pt x="107" y="213"/>
                    <a:pt x="100" y="210"/>
                  </a:cubicBezTo>
                  <a:cubicBezTo>
                    <a:pt x="93" y="206"/>
                    <a:pt x="86" y="201"/>
                    <a:pt x="80" y="195"/>
                  </a:cubicBezTo>
                  <a:cubicBezTo>
                    <a:pt x="80" y="195"/>
                    <a:pt x="80" y="195"/>
                    <a:pt x="80" y="195"/>
                  </a:cubicBezTo>
                  <a:cubicBezTo>
                    <a:pt x="72" y="187"/>
                    <a:pt x="66" y="177"/>
                    <a:pt x="61" y="166"/>
                  </a:cubicBezTo>
                  <a:cubicBezTo>
                    <a:pt x="58" y="158"/>
                    <a:pt x="56" y="149"/>
                    <a:pt x="55" y="140"/>
                  </a:cubicBezTo>
                  <a:cubicBezTo>
                    <a:pt x="55" y="132"/>
                    <a:pt x="55" y="132"/>
                    <a:pt x="55" y="132"/>
                  </a:cubicBezTo>
                  <a:cubicBezTo>
                    <a:pt x="55" y="132"/>
                    <a:pt x="55" y="132"/>
                    <a:pt x="55" y="132"/>
                  </a:cubicBezTo>
                  <a:cubicBezTo>
                    <a:pt x="95" y="132"/>
                    <a:pt x="95" y="132"/>
                    <a:pt x="95" y="132"/>
                  </a:cubicBezTo>
                  <a:cubicBezTo>
                    <a:pt x="95" y="132"/>
                    <a:pt x="95" y="132"/>
                    <a:pt x="95" y="132"/>
                  </a:cubicBezTo>
                  <a:cubicBezTo>
                    <a:pt x="103" y="132"/>
                    <a:pt x="103" y="132"/>
                    <a:pt x="103" y="132"/>
                  </a:cubicBezTo>
                  <a:cubicBezTo>
                    <a:pt x="279" y="132"/>
                    <a:pt x="279" y="132"/>
                    <a:pt x="279" y="132"/>
                  </a:cubicBezTo>
                  <a:cubicBezTo>
                    <a:pt x="282" y="132"/>
                    <a:pt x="285" y="131"/>
                    <a:pt x="287" y="130"/>
                  </a:cubicBezTo>
                  <a:cubicBezTo>
                    <a:pt x="290" y="129"/>
                    <a:pt x="292" y="127"/>
                    <a:pt x="294" y="125"/>
                  </a:cubicBezTo>
                  <a:cubicBezTo>
                    <a:pt x="296" y="123"/>
                    <a:pt x="297" y="121"/>
                    <a:pt x="298" y="118"/>
                  </a:cubicBezTo>
                  <a:cubicBezTo>
                    <a:pt x="300" y="116"/>
                    <a:pt x="300" y="113"/>
                    <a:pt x="300" y="110"/>
                  </a:cubicBezTo>
                  <a:cubicBezTo>
                    <a:pt x="300" y="72"/>
                    <a:pt x="300" y="72"/>
                    <a:pt x="300" y="72"/>
                  </a:cubicBezTo>
                  <a:cubicBezTo>
                    <a:pt x="300" y="66"/>
                    <a:pt x="298" y="61"/>
                    <a:pt x="294" y="57"/>
                  </a:cubicBezTo>
                  <a:cubicBezTo>
                    <a:pt x="292" y="55"/>
                    <a:pt x="290" y="54"/>
                    <a:pt x="287" y="53"/>
                  </a:cubicBezTo>
                  <a:cubicBezTo>
                    <a:pt x="285" y="52"/>
                    <a:pt x="282" y="51"/>
                    <a:pt x="279"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grpFill/>
            <a:ln>
              <a:noFill/>
            </a:ln>
          </p:spPr>
          <p:txBody>
            <a:bodyPr vert="horz" wrap="square" lIns="91440" tIns="45720" rIns="91440" bIns="45720" numCol="1" anchor="t" anchorCtr="0" compatLnSpc="1">
              <a:prstTxWarp prst="textNoShape">
                <a:avLst/>
              </a:prstTxWarp>
            </a:bodyPr>
            <a:lstStyle/>
            <a:p>
              <a:endParaRPr lang="es-ES" b="0"/>
            </a:p>
          </p:txBody>
        </p:sp>
        <p:sp>
          <p:nvSpPr>
            <p:cNvPr id="56" name="Freeform 10"/>
            <p:cNvSpPr>
              <a:spLocks noEditPoints="1"/>
            </p:cNvSpPr>
            <p:nvPr userDrawn="1"/>
          </p:nvSpPr>
          <p:spPr bwMode="auto">
            <a:xfrm>
              <a:off x="1028981" y="741296"/>
              <a:ext cx="1163852" cy="1171459"/>
            </a:xfrm>
            <a:custGeom>
              <a:avLst/>
              <a:gdLst>
                <a:gd name="T0" fmla="*/ 302 w 604"/>
                <a:gd name="T1" fmla="*/ 0 h 604"/>
                <a:gd name="T2" fmla="*/ 604 w 604"/>
                <a:gd name="T3" fmla="*/ 302 h 604"/>
                <a:gd name="T4" fmla="*/ 302 w 604"/>
                <a:gd name="T5" fmla="*/ 604 h 604"/>
                <a:gd name="T6" fmla="*/ 297 w 604"/>
                <a:gd name="T7" fmla="*/ 604 h 604"/>
                <a:gd name="T8" fmla="*/ 297 w 604"/>
                <a:gd name="T9" fmla="*/ 477 h 604"/>
                <a:gd name="T10" fmla="*/ 297 w 604"/>
                <a:gd name="T11" fmla="*/ 477 h 604"/>
                <a:gd name="T12" fmla="*/ 297 w 604"/>
                <a:gd name="T13" fmla="*/ 477 h 604"/>
                <a:gd name="T14" fmla="*/ 298 w 604"/>
                <a:gd name="T15" fmla="*/ 477 h 604"/>
                <a:gd name="T16" fmla="*/ 298 w 604"/>
                <a:gd name="T17" fmla="*/ 477 h 604"/>
                <a:gd name="T18" fmla="*/ 298 w 604"/>
                <a:gd name="T19" fmla="*/ 477 h 604"/>
                <a:gd name="T20" fmla="*/ 354 w 604"/>
                <a:gd name="T21" fmla="*/ 454 h 604"/>
                <a:gd name="T22" fmla="*/ 375 w 604"/>
                <a:gd name="T23" fmla="*/ 416 h 604"/>
                <a:gd name="T24" fmla="*/ 413 w 604"/>
                <a:gd name="T25" fmla="*/ 285 h 604"/>
                <a:gd name="T26" fmla="*/ 434 w 604"/>
                <a:gd name="T27" fmla="*/ 245 h 604"/>
                <a:gd name="T28" fmla="*/ 460 w 604"/>
                <a:gd name="T29" fmla="*/ 234 h 604"/>
                <a:gd name="T30" fmla="*/ 497 w 604"/>
                <a:gd name="T31" fmla="*/ 234 h 604"/>
                <a:gd name="T32" fmla="*/ 497 w 604"/>
                <a:gd name="T33" fmla="*/ 200 h 604"/>
                <a:gd name="T34" fmla="*/ 460 w 604"/>
                <a:gd name="T35" fmla="*/ 200 h 604"/>
                <a:gd name="T36" fmla="*/ 410 w 604"/>
                <a:gd name="T37" fmla="*/ 221 h 604"/>
                <a:gd name="T38" fmla="*/ 380 w 604"/>
                <a:gd name="T39" fmla="*/ 275 h 604"/>
                <a:gd name="T40" fmla="*/ 342 w 604"/>
                <a:gd name="T41" fmla="*/ 406 h 604"/>
                <a:gd name="T42" fmla="*/ 329 w 604"/>
                <a:gd name="T43" fmla="*/ 429 h 604"/>
                <a:gd name="T44" fmla="*/ 298 w 604"/>
                <a:gd name="T45" fmla="*/ 443 h 604"/>
                <a:gd name="T46" fmla="*/ 297 w 604"/>
                <a:gd name="T47" fmla="*/ 443 h 604"/>
                <a:gd name="T48" fmla="*/ 297 w 604"/>
                <a:gd name="T49" fmla="*/ 0 h 604"/>
                <a:gd name="T50" fmla="*/ 302 w 604"/>
                <a:gd name="T51" fmla="*/ 0 h 604"/>
                <a:gd name="T52" fmla="*/ 297 w 604"/>
                <a:gd name="T53" fmla="*/ 604 h 604"/>
                <a:gd name="T54" fmla="*/ 0 w 604"/>
                <a:gd name="T55" fmla="*/ 302 h 604"/>
                <a:gd name="T56" fmla="*/ 297 w 604"/>
                <a:gd name="T57" fmla="*/ 0 h 604"/>
                <a:gd name="T58" fmla="*/ 297 w 604"/>
                <a:gd name="T59" fmla="*/ 443 h 604"/>
                <a:gd name="T60" fmla="*/ 265 w 604"/>
                <a:gd name="T61" fmla="*/ 429 h 604"/>
                <a:gd name="T62" fmla="*/ 252 w 604"/>
                <a:gd name="T63" fmla="*/ 406 h 604"/>
                <a:gd name="T64" fmla="*/ 214 w 604"/>
                <a:gd name="T65" fmla="*/ 275 h 604"/>
                <a:gd name="T66" fmla="*/ 184 w 604"/>
                <a:gd name="T67" fmla="*/ 221 h 604"/>
                <a:gd name="T68" fmla="*/ 134 w 604"/>
                <a:gd name="T69" fmla="*/ 200 h 604"/>
                <a:gd name="T70" fmla="*/ 97 w 604"/>
                <a:gd name="T71" fmla="*/ 200 h 604"/>
                <a:gd name="T72" fmla="*/ 97 w 604"/>
                <a:gd name="T73" fmla="*/ 234 h 604"/>
                <a:gd name="T74" fmla="*/ 134 w 604"/>
                <a:gd name="T75" fmla="*/ 234 h 604"/>
                <a:gd name="T76" fmla="*/ 160 w 604"/>
                <a:gd name="T77" fmla="*/ 245 h 604"/>
                <a:gd name="T78" fmla="*/ 181 w 604"/>
                <a:gd name="T79" fmla="*/ 285 h 604"/>
                <a:gd name="T80" fmla="*/ 219 w 604"/>
                <a:gd name="T81" fmla="*/ 416 h 604"/>
                <a:gd name="T82" fmla="*/ 240 w 604"/>
                <a:gd name="T83" fmla="*/ 454 h 604"/>
                <a:gd name="T84" fmla="*/ 297 w 604"/>
                <a:gd name="T85" fmla="*/ 477 h 604"/>
                <a:gd name="T86" fmla="*/ 297 w 604"/>
                <a:gd name="T87" fmla="*/ 6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4" h="604">
                  <a:moveTo>
                    <a:pt x="302" y="0"/>
                  </a:moveTo>
                  <a:cubicBezTo>
                    <a:pt x="468" y="0"/>
                    <a:pt x="604" y="135"/>
                    <a:pt x="604" y="302"/>
                  </a:cubicBezTo>
                  <a:cubicBezTo>
                    <a:pt x="604" y="469"/>
                    <a:pt x="468" y="604"/>
                    <a:pt x="302" y="604"/>
                  </a:cubicBezTo>
                  <a:cubicBezTo>
                    <a:pt x="300" y="604"/>
                    <a:pt x="299" y="604"/>
                    <a:pt x="297" y="604"/>
                  </a:cubicBezTo>
                  <a:cubicBezTo>
                    <a:pt x="297" y="477"/>
                    <a:pt x="297" y="477"/>
                    <a:pt x="297" y="477"/>
                  </a:cubicBezTo>
                  <a:cubicBezTo>
                    <a:pt x="297" y="477"/>
                    <a:pt x="297" y="477"/>
                    <a:pt x="297" y="477"/>
                  </a:cubicBezTo>
                  <a:cubicBezTo>
                    <a:pt x="297" y="477"/>
                    <a:pt x="297" y="477"/>
                    <a:pt x="297" y="477"/>
                  </a:cubicBezTo>
                  <a:cubicBezTo>
                    <a:pt x="298" y="477"/>
                    <a:pt x="298" y="477"/>
                    <a:pt x="298" y="477"/>
                  </a:cubicBezTo>
                  <a:cubicBezTo>
                    <a:pt x="298" y="477"/>
                    <a:pt x="298" y="477"/>
                    <a:pt x="298" y="477"/>
                  </a:cubicBezTo>
                  <a:cubicBezTo>
                    <a:pt x="298" y="477"/>
                    <a:pt x="298" y="477"/>
                    <a:pt x="298" y="477"/>
                  </a:cubicBezTo>
                  <a:cubicBezTo>
                    <a:pt x="320" y="477"/>
                    <a:pt x="339" y="468"/>
                    <a:pt x="354" y="454"/>
                  </a:cubicBezTo>
                  <a:cubicBezTo>
                    <a:pt x="364" y="443"/>
                    <a:pt x="371" y="431"/>
                    <a:pt x="375" y="416"/>
                  </a:cubicBezTo>
                  <a:cubicBezTo>
                    <a:pt x="413" y="285"/>
                    <a:pt x="413" y="285"/>
                    <a:pt x="413" y="285"/>
                  </a:cubicBezTo>
                  <a:cubicBezTo>
                    <a:pt x="418" y="269"/>
                    <a:pt x="425" y="255"/>
                    <a:pt x="434" y="245"/>
                  </a:cubicBezTo>
                  <a:cubicBezTo>
                    <a:pt x="441" y="238"/>
                    <a:pt x="449" y="234"/>
                    <a:pt x="460" y="234"/>
                  </a:cubicBezTo>
                  <a:cubicBezTo>
                    <a:pt x="497" y="234"/>
                    <a:pt x="497" y="234"/>
                    <a:pt x="497" y="234"/>
                  </a:cubicBezTo>
                  <a:cubicBezTo>
                    <a:pt x="497" y="200"/>
                    <a:pt x="497" y="200"/>
                    <a:pt x="497" y="200"/>
                  </a:cubicBezTo>
                  <a:cubicBezTo>
                    <a:pt x="460" y="200"/>
                    <a:pt x="460" y="200"/>
                    <a:pt x="460" y="200"/>
                  </a:cubicBezTo>
                  <a:cubicBezTo>
                    <a:pt x="439" y="200"/>
                    <a:pt x="423" y="208"/>
                    <a:pt x="410" y="221"/>
                  </a:cubicBezTo>
                  <a:cubicBezTo>
                    <a:pt x="396" y="235"/>
                    <a:pt x="386" y="255"/>
                    <a:pt x="380" y="275"/>
                  </a:cubicBezTo>
                  <a:cubicBezTo>
                    <a:pt x="368" y="319"/>
                    <a:pt x="355" y="363"/>
                    <a:pt x="342" y="406"/>
                  </a:cubicBezTo>
                  <a:cubicBezTo>
                    <a:pt x="339" y="415"/>
                    <a:pt x="335" y="423"/>
                    <a:pt x="329" y="429"/>
                  </a:cubicBezTo>
                  <a:cubicBezTo>
                    <a:pt x="321" y="437"/>
                    <a:pt x="310" y="443"/>
                    <a:pt x="298" y="443"/>
                  </a:cubicBezTo>
                  <a:cubicBezTo>
                    <a:pt x="297" y="443"/>
                    <a:pt x="297" y="443"/>
                    <a:pt x="297" y="443"/>
                  </a:cubicBezTo>
                  <a:cubicBezTo>
                    <a:pt x="297" y="0"/>
                    <a:pt x="297" y="0"/>
                    <a:pt x="297" y="0"/>
                  </a:cubicBezTo>
                  <a:cubicBezTo>
                    <a:pt x="299" y="0"/>
                    <a:pt x="300" y="0"/>
                    <a:pt x="302" y="0"/>
                  </a:cubicBezTo>
                  <a:close/>
                  <a:moveTo>
                    <a:pt x="297" y="604"/>
                  </a:moveTo>
                  <a:cubicBezTo>
                    <a:pt x="133" y="601"/>
                    <a:pt x="0" y="467"/>
                    <a:pt x="0" y="302"/>
                  </a:cubicBezTo>
                  <a:cubicBezTo>
                    <a:pt x="0" y="137"/>
                    <a:pt x="133" y="3"/>
                    <a:pt x="297" y="0"/>
                  </a:cubicBezTo>
                  <a:cubicBezTo>
                    <a:pt x="297" y="443"/>
                    <a:pt x="297" y="443"/>
                    <a:pt x="297" y="443"/>
                  </a:cubicBezTo>
                  <a:cubicBezTo>
                    <a:pt x="285" y="442"/>
                    <a:pt x="273" y="437"/>
                    <a:pt x="265" y="429"/>
                  </a:cubicBezTo>
                  <a:cubicBezTo>
                    <a:pt x="259" y="423"/>
                    <a:pt x="255" y="415"/>
                    <a:pt x="252" y="406"/>
                  </a:cubicBezTo>
                  <a:cubicBezTo>
                    <a:pt x="239" y="363"/>
                    <a:pt x="227" y="319"/>
                    <a:pt x="214" y="275"/>
                  </a:cubicBezTo>
                  <a:cubicBezTo>
                    <a:pt x="208" y="255"/>
                    <a:pt x="198" y="235"/>
                    <a:pt x="184" y="221"/>
                  </a:cubicBezTo>
                  <a:cubicBezTo>
                    <a:pt x="171" y="208"/>
                    <a:pt x="155" y="200"/>
                    <a:pt x="134" y="200"/>
                  </a:cubicBezTo>
                  <a:cubicBezTo>
                    <a:pt x="97" y="200"/>
                    <a:pt x="97" y="200"/>
                    <a:pt x="97" y="200"/>
                  </a:cubicBezTo>
                  <a:cubicBezTo>
                    <a:pt x="97" y="234"/>
                    <a:pt x="97" y="234"/>
                    <a:pt x="97" y="234"/>
                  </a:cubicBezTo>
                  <a:cubicBezTo>
                    <a:pt x="134" y="234"/>
                    <a:pt x="134" y="234"/>
                    <a:pt x="134" y="234"/>
                  </a:cubicBezTo>
                  <a:cubicBezTo>
                    <a:pt x="145" y="234"/>
                    <a:pt x="153" y="238"/>
                    <a:pt x="160" y="245"/>
                  </a:cubicBezTo>
                  <a:cubicBezTo>
                    <a:pt x="170" y="255"/>
                    <a:pt x="176" y="269"/>
                    <a:pt x="181" y="285"/>
                  </a:cubicBezTo>
                  <a:cubicBezTo>
                    <a:pt x="219" y="416"/>
                    <a:pt x="219" y="416"/>
                    <a:pt x="219" y="416"/>
                  </a:cubicBezTo>
                  <a:cubicBezTo>
                    <a:pt x="223" y="431"/>
                    <a:pt x="230" y="443"/>
                    <a:pt x="240" y="454"/>
                  </a:cubicBezTo>
                  <a:cubicBezTo>
                    <a:pt x="255" y="468"/>
                    <a:pt x="275" y="477"/>
                    <a:pt x="297" y="477"/>
                  </a:cubicBezTo>
                  <a:lnTo>
                    <a:pt x="297" y="604"/>
                  </a:lnTo>
                  <a:close/>
                </a:path>
              </a:pathLst>
            </a:custGeom>
            <a:grpFill/>
            <a:ln>
              <a:noFill/>
            </a:ln>
          </p:spPr>
          <p:txBody>
            <a:bodyPr vert="horz" wrap="square" lIns="91440" tIns="45720" rIns="91440" bIns="45720" numCol="1" anchor="t" anchorCtr="0" compatLnSpc="1">
              <a:prstTxWarp prst="textNoShape">
                <a:avLst/>
              </a:prstTxWarp>
            </a:bodyPr>
            <a:lstStyle/>
            <a:p>
              <a:endParaRPr lang="es-ES" b="0"/>
            </a:p>
          </p:txBody>
        </p:sp>
      </p:gr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amp; Subtitle copy 26">
    <p:spTree>
      <p:nvGrpSpPr>
        <p:cNvPr id="1" name=""/>
        <p:cNvGrpSpPr/>
        <p:nvPr/>
      </p:nvGrpSpPr>
      <p:grpSpPr>
        <a:xfrm>
          <a:off x="0" y="0"/>
          <a:ext cx="0" cy="0"/>
          <a:chOff x="0" y="0"/>
          <a:chExt cx="0" cy="0"/>
        </a:xfrm>
      </p:grpSpPr>
      <p:sp>
        <p:nvSpPr>
          <p:cNvPr id="50" name="Slide Number"/>
          <p:cNvSpPr txBox="1">
            <a:spLocks noGrp="1"/>
          </p:cNvSpPr>
          <p:nvPr>
            <p:ph type="sldNum" sz="quarter" idx="2"/>
          </p:nvPr>
        </p:nvSpPr>
        <p:spPr>
          <a:xfrm>
            <a:off x="23066650" y="12528707"/>
            <a:ext cx="498663" cy="471924"/>
          </a:xfrm>
          <a:prstGeom prst="rect">
            <a:avLst/>
          </a:prstGeom>
        </p:spPr>
        <p:txBody>
          <a:bodyPr/>
          <a:lstStyle>
            <a:lvl1pPr>
              <a:defRPr sz="2400" b="0">
                <a:latin typeface="+mj-lt"/>
                <a:ea typeface="Poppins"/>
                <a:cs typeface="Poppins"/>
                <a:sym typeface="Poppins"/>
              </a:defRPr>
            </a:lvl1pPr>
          </a:lstStyle>
          <a:p>
            <a:fld id="{86CB4B4D-7CA3-9044-876B-883B54F8677D}" type="slidenum">
              <a:rPr lang="es-ES" smtClean="0"/>
              <a:pPr/>
              <a:t>‹Nº›</a:t>
            </a:fld>
            <a:endParaRPr lang="es-ES"/>
          </a:p>
        </p:txBody>
      </p:sp>
      <p:grpSp>
        <p:nvGrpSpPr>
          <p:cNvPr id="51" name="Grupo 50"/>
          <p:cNvGrpSpPr/>
          <p:nvPr userDrawn="1"/>
        </p:nvGrpSpPr>
        <p:grpSpPr>
          <a:xfrm>
            <a:off x="1655027" y="1252859"/>
            <a:ext cx="2146283" cy="603703"/>
            <a:chOff x="1028981" y="741296"/>
            <a:chExt cx="4164764" cy="1171459"/>
          </a:xfrm>
        </p:grpSpPr>
        <p:sp>
          <p:nvSpPr>
            <p:cNvPr id="52" name="Freeform 5"/>
            <p:cNvSpPr>
              <a:spLocks/>
            </p:cNvSpPr>
            <p:nvPr userDrawn="1"/>
          </p:nvSpPr>
          <p:spPr bwMode="auto">
            <a:xfrm>
              <a:off x="2455270" y="1030357"/>
              <a:ext cx="680815" cy="570516"/>
            </a:xfrm>
            <a:custGeom>
              <a:avLst/>
              <a:gdLst>
                <a:gd name="T0" fmla="*/ 72 w 351"/>
                <a:gd name="T1" fmla="*/ 0 h 296"/>
                <a:gd name="T2" fmla="*/ 343 w 351"/>
                <a:gd name="T3" fmla="*/ 0 h 296"/>
                <a:gd name="T4" fmla="*/ 351 w 351"/>
                <a:gd name="T5" fmla="*/ 0 h 296"/>
                <a:gd name="T6" fmla="*/ 351 w 351"/>
                <a:gd name="T7" fmla="*/ 8 h 296"/>
                <a:gd name="T8" fmla="*/ 351 w 351"/>
                <a:gd name="T9" fmla="*/ 43 h 296"/>
                <a:gd name="T10" fmla="*/ 351 w 351"/>
                <a:gd name="T11" fmla="*/ 51 h 296"/>
                <a:gd name="T12" fmla="*/ 343 w 351"/>
                <a:gd name="T13" fmla="*/ 51 h 296"/>
                <a:gd name="T14" fmla="*/ 72 w 351"/>
                <a:gd name="T15" fmla="*/ 51 h 296"/>
                <a:gd name="T16" fmla="*/ 64 w 351"/>
                <a:gd name="T17" fmla="*/ 53 h 296"/>
                <a:gd name="T18" fmla="*/ 57 w 351"/>
                <a:gd name="T19" fmla="*/ 57 h 296"/>
                <a:gd name="T20" fmla="*/ 51 w 351"/>
                <a:gd name="T21" fmla="*/ 72 h 296"/>
                <a:gd name="T22" fmla="*/ 51 w 351"/>
                <a:gd name="T23" fmla="*/ 224 h 296"/>
                <a:gd name="T24" fmla="*/ 53 w 351"/>
                <a:gd name="T25" fmla="*/ 232 h 296"/>
                <a:gd name="T26" fmla="*/ 57 w 351"/>
                <a:gd name="T27" fmla="*/ 239 h 296"/>
                <a:gd name="T28" fmla="*/ 57 w 351"/>
                <a:gd name="T29" fmla="*/ 239 h 296"/>
                <a:gd name="T30" fmla="*/ 64 w 351"/>
                <a:gd name="T31" fmla="*/ 243 h 296"/>
                <a:gd name="T32" fmla="*/ 72 w 351"/>
                <a:gd name="T33" fmla="*/ 245 h 296"/>
                <a:gd name="T34" fmla="*/ 343 w 351"/>
                <a:gd name="T35" fmla="*/ 245 h 296"/>
                <a:gd name="T36" fmla="*/ 351 w 351"/>
                <a:gd name="T37" fmla="*/ 245 h 296"/>
                <a:gd name="T38" fmla="*/ 351 w 351"/>
                <a:gd name="T39" fmla="*/ 253 h 296"/>
                <a:gd name="T40" fmla="*/ 351 w 351"/>
                <a:gd name="T41" fmla="*/ 288 h 296"/>
                <a:gd name="T42" fmla="*/ 351 w 351"/>
                <a:gd name="T43" fmla="*/ 296 h 296"/>
                <a:gd name="T44" fmla="*/ 343 w 351"/>
                <a:gd name="T45" fmla="*/ 296 h 296"/>
                <a:gd name="T46" fmla="*/ 72 w 351"/>
                <a:gd name="T47" fmla="*/ 296 h 296"/>
                <a:gd name="T48" fmla="*/ 45 w 351"/>
                <a:gd name="T49" fmla="*/ 290 h 296"/>
                <a:gd name="T50" fmla="*/ 21 w 351"/>
                <a:gd name="T51" fmla="*/ 274 h 296"/>
                <a:gd name="T52" fmla="*/ 6 w 351"/>
                <a:gd name="T53" fmla="*/ 251 h 296"/>
                <a:gd name="T54" fmla="*/ 0 w 351"/>
                <a:gd name="T55" fmla="*/ 224 h 296"/>
                <a:gd name="T56" fmla="*/ 0 w 351"/>
                <a:gd name="T57" fmla="*/ 72 h 296"/>
                <a:gd name="T58" fmla="*/ 6 w 351"/>
                <a:gd name="T59" fmla="*/ 45 h 296"/>
                <a:gd name="T60" fmla="*/ 21 w 351"/>
                <a:gd name="T61" fmla="*/ 21 h 296"/>
                <a:gd name="T62" fmla="*/ 45 w 351"/>
                <a:gd name="T63" fmla="*/ 6 h 296"/>
                <a:gd name="T64" fmla="*/ 72 w 351"/>
                <a:gd name="T65"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1" h="296">
                  <a:moveTo>
                    <a:pt x="72" y="0"/>
                  </a:moveTo>
                  <a:cubicBezTo>
                    <a:pt x="343" y="0"/>
                    <a:pt x="343" y="0"/>
                    <a:pt x="343" y="0"/>
                  </a:cubicBezTo>
                  <a:cubicBezTo>
                    <a:pt x="351" y="0"/>
                    <a:pt x="351" y="0"/>
                    <a:pt x="351" y="0"/>
                  </a:cubicBezTo>
                  <a:cubicBezTo>
                    <a:pt x="351" y="8"/>
                    <a:pt x="351" y="8"/>
                    <a:pt x="351" y="8"/>
                  </a:cubicBezTo>
                  <a:cubicBezTo>
                    <a:pt x="351" y="43"/>
                    <a:pt x="351" y="43"/>
                    <a:pt x="351" y="43"/>
                  </a:cubicBezTo>
                  <a:cubicBezTo>
                    <a:pt x="351" y="51"/>
                    <a:pt x="351" y="51"/>
                    <a:pt x="351" y="51"/>
                  </a:cubicBezTo>
                  <a:cubicBezTo>
                    <a:pt x="343" y="51"/>
                    <a:pt x="343" y="51"/>
                    <a:pt x="343" y="51"/>
                  </a:cubicBezTo>
                  <a:cubicBezTo>
                    <a:pt x="72" y="51"/>
                    <a:pt x="72" y="51"/>
                    <a:pt x="72" y="51"/>
                  </a:cubicBezTo>
                  <a:cubicBezTo>
                    <a:pt x="69" y="51"/>
                    <a:pt x="67" y="52"/>
                    <a:pt x="64" y="53"/>
                  </a:cubicBezTo>
                  <a:cubicBezTo>
                    <a:pt x="62" y="54"/>
                    <a:pt x="59" y="55"/>
                    <a:pt x="57" y="57"/>
                  </a:cubicBezTo>
                  <a:cubicBezTo>
                    <a:pt x="53" y="61"/>
                    <a:pt x="51" y="66"/>
                    <a:pt x="51" y="72"/>
                  </a:cubicBezTo>
                  <a:cubicBezTo>
                    <a:pt x="51" y="224"/>
                    <a:pt x="51" y="224"/>
                    <a:pt x="51" y="224"/>
                  </a:cubicBezTo>
                  <a:cubicBezTo>
                    <a:pt x="51" y="227"/>
                    <a:pt x="52" y="229"/>
                    <a:pt x="53" y="232"/>
                  </a:cubicBezTo>
                  <a:cubicBezTo>
                    <a:pt x="54" y="234"/>
                    <a:pt x="55" y="237"/>
                    <a:pt x="57" y="239"/>
                  </a:cubicBezTo>
                  <a:cubicBezTo>
                    <a:pt x="57" y="239"/>
                    <a:pt x="57" y="239"/>
                    <a:pt x="57" y="239"/>
                  </a:cubicBezTo>
                  <a:cubicBezTo>
                    <a:pt x="59" y="241"/>
                    <a:pt x="62" y="242"/>
                    <a:pt x="64" y="243"/>
                  </a:cubicBezTo>
                  <a:cubicBezTo>
                    <a:pt x="67" y="244"/>
                    <a:pt x="69" y="245"/>
                    <a:pt x="72" y="245"/>
                  </a:cubicBezTo>
                  <a:cubicBezTo>
                    <a:pt x="343" y="245"/>
                    <a:pt x="343" y="245"/>
                    <a:pt x="343" y="245"/>
                  </a:cubicBezTo>
                  <a:cubicBezTo>
                    <a:pt x="351" y="245"/>
                    <a:pt x="351" y="245"/>
                    <a:pt x="351" y="245"/>
                  </a:cubicBezTo>
                  <a:cubicBezTo>
                    <a:pt x="351" y="253"/>
                    <a:pt x="351" y="253"/>
                    <a:pt x="351" y="253"/>
                  </a:cubicBezTo>
                  <a:cubicBezTo>
                    <a:pt x="351" y="288"/>
                    <a:pt x="351" y="288"/>
                    <a:pt x="351" y="288"/>
                  </a:cubicBezTo>
                  <a:cubicBezTo>
                    <a:pt x="351" y="296"/>
                    <a:pt x="351" y="296"/>
                    <a:pt x="351" y="296"/>
                  </a:cubicBezTo>
                  <a:cubicBezTo>
                    <a:pt x="343" y="296"/>
                    <a:pt x="343" y="296"/>
                    <a:pt x="343" y="296"/>
                  </a:cubicBezTo>
                  <a:cubicBezTo>
                    <a:pt x="72" y="296"/>
                    <a:pt x="72" y="296"/>
                    <a:pt x="72" y="296"/>
                  </a:cubicBezTo>
                  <a:cubicBezTo>
                    <a:pt x="62" y="296"/>
                    <a:pt x="53" y="294"/>
                    <a:pt x="45" y="290"/>
                  </a:cubicBezTo>
                  <a:cubicBezTo>
                    <a:pt x="36" y="286"/>
                    <a:pt x="28" y="281"/>
                    <a:pt x="21" y="274"/>
                  </a:cubicBezTo>
                  <a:cubicBezTo>
                    <a:pt x="15" y="268"/>
                    <a:pt x="9" y="260"/>
                    <a:pt x="6" y="251"/>
                  </a:cubicBezTo>
                  <a:cubicBezTo>
                    <a:pt x="2" y="243"/>
                    <a:pt x="0" y="233"/>
                    <a:pt x="0" y="224"/>
                  </a:cubicBezTo>
                  <a:cubicBezTo>
                    <a:pt x="0" y="72"/>
                    <a:pt x="0" y="72"/>
                    <a:pt x="0" y="72"/>
                  </a:cubicBezTo>
                  <a:cubicBezTo>
                    <a:pt x="0" y="62"/>
                    <a:pt x="2" y="53"/>
                    <a:pt x="6" y="45"/>
                  </a:cubicBezTo>
                  <a:cubicBezTo>
                    <a:pt x="9" y="36"/>
                    <a:pt x="15" y="28"/>
                    <a:pt x="21" y="21"/>
                  </a:cubicBezTo>
                  <a:cubicBezTo>
                    <a:pt x="28" y="15"/>
                    <a:pt x="36" y="10"/>
                    <a:pt x="45" y="6"/>
                  </a:cubicBezTo>
                  <a:cubicBezTo>
                    <a:pt x="53" y="2"/>
                    <a:pt x="62" y="0"/>
                    <a:pt x="72" y="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53" name="Freeform 6"/>
            <p:cNvSpPr>
              <a:spLocks/>
            </p:cNvSpPr>
            <p:nvPr userDrawn="1"/>
          </p:nvSpPr>
          <p:spPr bwMode="auto">
            <a:xfrm>
              <a:off x="323117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54" name="Freeform 7"/>
            <p:cNvSpPr>
              <a:spLocks/>
            </p:cNvSpPr>
            <p:nvPr userDrawn="1"/>
          </p:nvSpPr>
          <p:spPr bwMode="auto">
            <a:xfrm>
              <a:off x="4326561" y="1030357"/>
              <a:ext cx="98889" cy="570516"/>
            </a:xfrm>
            <a:custGeom>
              <a:avLst/>
              <a:gdLst>
                <a:gd name="T0" fmla="*/ 0 w 26"/>
                <a:gd name="T1" fmla="*/ 146 h 150"/>
                <a:gd name="T2" fmla="*/ 0 w 26"/>
                <a:gd name="T3" fmla="*/ 4 h 150"/>
                <a:gd name="T4" fmla="*/ 0 w 26"/>
                <a:gd name="T5" fmla="*/ 0 h 150"/>
                <a:gd name="T6" fmla="*/ 4 w 26"/>
                <a:gd name="T7" fmla="*/ 0 h 150"/>
                <a:gd name="T8" fmla="*/ 22 w 26"/>
                <a:gd name="T9" fmla="*/ 0 h 150"/>
                <a:gd name="T10" fmla="*/ 26 w 26"/>
                <a:gd name="T11" fmla="*/ 0 h 150"/>
                <a:gd name="T12" fmla="*/ 26 w 26"/>
                <a:gd name="T13" fmla="*/ 4 h 150"/>
                <a:gd name="T14" fmla="*/ 26 w 26"/>
                <a:gd name="T15" fmla="*/ 146 h 150"/>
                <a:gd name="T16" fmla="*/ 26 w 26"/>
                <a:gd name="T17" fmla="*/ 150 h 150"/>
                <a:gd name="T18" fmla="*/ 22 w 26"/>
                <a:gd name="T19" fmla="*/ 150 h 150"/>
                <a:gd name="T20" fmla="*/ 4 w 26"/>
                <a:gd name="T21" fmla="*/ 150 h 150"/>
                <a:gd name="T22" fmla="*/ 0 w 26"/>
                <a:gd name="T23" fmla="*/ 150 h 150"/>
                <a:gd name="T24" fmla="*/ 0 w 26"/>
                <a:gd name="T25" fmla="*/ 14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0">
                  <a:moveTo>
                    <a:pt x="0" y="146"/>
                  </a:moveTo>
                  <a:lnTo>
                    <a:pt x="0" y="4"/>
                  </a:lnTo>
                  <a:lnTo>
                    <a:pt x="0" y="0"/>
                  </a:lnTo>
                  <a:lnTo>
                    <a:pt x="4" y="0"/>
                  </a:lnTo>
                  <a:lnTo>
                    <a:pt x="22" y="0"/>
                  </a:lnTo>
                  <a:lnTo>
                    <a:pt x="26" y="0"/>
                  </a:lnTo>
                  <a:lnTo>
                    <a:pt x="26" y="4"/>
                  </a:lnTo>
                  <a:lnTo>
                    <a:pt x="26" y="146"/>
                  </a:lnTo>
                  <a:lnTo>
                    <a:pt x="26" y="150"/>
                  </a:lnTo>
                  <a:lnTo>
                    <a:pt x="22" y="150"/>
                  </a:lnTo>
                  <a:lnTo>
                    <a:pt x="4" y="150"/>
                  </a:lnTo>
                  <a:lnTo>
                    <a:pt x="0" y="150"/>
                  </a:lnTo>
                  <a:lnTo>
                    <a:pt x="0" y="1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55" name="Freeform 8"/>
            <p:cNvSpPr>
              <a:spLocks/>
            </p:cNvSpPr>
            <p:nvPr userDrawn="1"/>
          </p:nvSpPr>
          <p:spPr bwMode="auto">
            <a:xfrm>
              <a:off x="3421343" y="1030357"/>
              <a:ext cx="813936" cy="570516"/>
            </a:xfrm>
            <a:custGeom>
              <a:avLst/>
              <a:gdLst>
                <a:gd name="T0" fmla="*/ 8 w 420"/>
                <a:gd name="T1" fmla="*/ 0 h 296"/>
                <a:gd name="T2" fmla="*/ 46 w 420"/>
                <a:gd name="T3" fmla="*/ 0 h 296"/>
                <a:gd name="T4" fmla="*/ 76 w 420"/>
                <a:gd name="T5" fmla="*/ 6 h 296"/>
                <a:gd name="T6" fmla="*/ 102 w 420"/>
                <a:gd name="T7" fmla="*/ 23 h 296"/>
                <a:gd name="T8" fmla="*/ 120 w 420"/>
                <a:gd name="T9" fmla="*/ 49 h 296"/>
                <a:gd name="T10" fmla="*/ 133 w 420"/>
                <a:gd name="T11" fmla="*/ 82 h 296"/>
                <a:gd name="T12" fmla="*/ 172 w 420"/>
                <a:gd name="T13" fmla="*/ 214 h 296"/>
                <a:gd name="T14" fmla="*/ 172 w 420"/>
                <a:gd name="T15" fmla="*/ 214 h 296"/>
                <a:gd name="T16" fmla="*/ 177 w 420"/>
                <a:gd name="T17" fmla="*/ 225 h 296"/>
                <a:gd name="T18" fmla="*/ 183 w 420"/>
                <a:gd name="T19" fmla="*/ 234 h 296"/>
                <a:gd name="T20" fmla="*/ 183 w 420"/>
                <a:gd name="T21" fmla="*/ 234 h 296"/>
                <a:gd name="T22" fmla="*/ 195 w 420"/>
                <a:gd name="T23" fmla="*/ 242 h 296"/>
                <a:gd name="T24" fmla="*/ 210 w 420"/>
                <a:gd name="T25" fmla="*/ 245 h 296"/>
                <a:gd name="T26" fmla="*/ 225 w 420"/>
                <a:gd name="T27" fmla="*/ 242 h 296"/>
                <a:gd name="T28" fmla="*/ 237 w 420"/>
                <a:gd name="T29" fmla="*/ 234 h 296"/>
                <a:gd name="T30" fmla="*/ 243 w 420"/>
                <a:gd name="T31" fmla="*/ 225 h 296"/>
                <a:gd name="T32" fmla="*/ 248 w 420"/>
                <a:gd name="T33" fmla="*/ 214 h 296"/>
                <a:gd name="T34" fmla="*/ 248 w 420"/>
                <a:gd name="T35" fmla="*/ 214 h 296"/>
                <a:gd name="T36" fmla="*/ 286 w 420"/>
                <a:gd name="T37" fmla="*/ 82 h 296"/>
                <a:gd name="T38" fmla="*/ 300 w 420"/>
                <a:gd name="T39" fmla="*/ 49 h 296"/>
                <a:gd name="T40" fmla="*/ 318 w 420"/>
                <a:gd name="T41" fmla="*/ 23 h 296"/>
                <a:gd name="T42" fmla="*/ 344 w 420"/>
                <a:gd name="T43" fmla="*/ 6 h 296"/>
                <a:gd name="T44" fmla="*/ 374 w 420"/>
                <a:gd name="T45" fmla="*/ 0 h 296"/>
                <a:gd name="T46" fmla="*/ 412 w 420"/>
                <a:gd name="T47" fmla="*/ 0 h 296"/>
                <a:gd name="T48" fmla="*/ 420 w 420"/>
                <a:gd name="T49" fmla="*/ 0 h 296"/>
                <a:gd name="T50" fmla="*/ 420 w 420"/>
                <a:gd name="T51" fmla="*/ 8 h 296"/>
                <a:gd name="T52" fmla="*/ 420 w 420"/>
                <a:gd name="T53" fmla="*/ 43 h 296"/>
                <a:gd name="T54" fmla="*/ 420 w 420"/>
                <a:gd name="T55" fmla="*/ 51 h 296"/>
                <a:gd name="T56" fmla="*/ 412 w 420"/>
                <a:gd name="T57" fmla="*/ 51 h 296"/>
                <a:gd name="T58" fmla="*/ 374 w 420"/>
                <a:gd name="T59" fmla="*/ 51 h 296"/>
                <a:gd name="T60" fmla="*/ 363 w 420"/>
                <a:gd name="T61" fmla="*/ 53 h 296"/>
                <a:gd name="T62" fmla="*/ 354 w 420"/>
                <a:gd name="T63" fmla="*/ 59 h 296"/>
                <a:gd name="T64" fmla="*/ 343 w 420"/>
                <a:gd name="T65" fmla="*/ 74 h 296"/>
                <a:gd name="T66" fmla="*/ 335 w 420"/>
                <a:gd name="T67" fmla="*/ 96 h 296"/>
                <a:gd name="T68" fmla="*/ 296 w 420"/>
                <a:gd name="T69" fmla="*/ 228 h 296"/>
                <a:gd name="T70" fmla="*/ 287 w 420"/>
                <a:gd name="T71" fmla="*/ 250 h 296"/>
                <a:gd name="T72" fmla="*/ 273 w 420"/>
                <a:gd name="T73" fmla="*/ 270 h 296"/>
                <a:gd name="T74" fmla="*/ 273 w 420"/>
                <a:gd name="T75" fmla="*/ 270 h 296"/>
                <a:gd name="T76" fmla="*/ 244 w 420"/>
                <a:gd name="T77" fmla="*/ 289 h 296"/>
                <a:gd name="T78" fmla="*/ 219 w 420"/>
                <a:gd name="T79" fmla="*/ 295 h 296"/>
                <a:gd name="T80" fmla="*/ 219 w 420"/>
                <a:gd name="T81" fmla="*/ 296 h 296"/>
                <a:gd name="T82" fmla="*/ 211 w 420"/>
                <a:gd name="T83" fmla="*/ 296 h 296"/>
                <a:gd name="T84" fmla="*/ 210 w 420"/>
                <a:gd name="T85" fmla="*/ 296 h 296"/>
                <a:gd name="T86" fmla="*/ 210 w 420"/>
                <a:gd name="T87" fmla="*/ 296 h 296"/>
                <a:gd name="T88" fmla="*/ 202 w 420"/>
                <a:gd name="T89" fmla="*/ 296 h 296"/>
                <a:gd name="T90" fmla="*/ 202 w 420"/>
                <a:gd name="T91" fmla="*/ 295 h 296"/>
                <a:gd name="T92" fmla="*/ 176 w 420"/>
                <a:gd name="T93" fmla="*/ 289 h 296"/>
                <a:gd name="T94" fmla="*/ 147 w 420"/>
                <a:gd name="T95" fmla="*/ 270 h 296"/>
                <a:gd name="T96" fmla="*/ 147 w 420"/>
                <a:gd name="T97" fmla="*/ 270 h 296"/>
                <a:gd name="T98" fmla="*/ 133 w 420"/>
                <a:gd name="T99" fmla="*/ 250 h 296"/>
                <a:gd name="T100" fmla="*/ 124 w 420"/>
                <a:gd name="T101" fmla="*/ 228 h 296"/>
                <a:gd name="T102" fmla="*/ 85 w 420"/>
                <a:gd name="T103" fmla="*/ 96 h 296"/>
                <a:gd name="T104" fmla="*/ 76 w 420"/>
                <a:gd name="T105" fmla="*/ 74 h 296"/>
                <a:gd name="T106" fmla="*/ 66 w 420"/>
                <a:gd name="T107" fmla="*/ 59 h 296"/>
                <a:gd name="T108" fmla="*/ 57 w 420"/>
                <a:gd name="T109" fmla="*/ 53 h 296"/>
                <a:gd name="T110" fmla="*/ 46 w 420"/>
                <a:gd name="T111" fmla="*/ 51 h 296"/>
                <a:gd name="T112" fmla="*/ 8 w 420"/>
                <a:gd name="T113" fmla="*/ 51 h 296"/>
                <a:gd name="T114" fmla="*/ 0 w 420"/>
                <a:gd name="T115" fmla="*/ 51 h 296"/>
                <a:gd name="T116" fmla="*/ 0 w 420"/>
                <a:gd name="T117" fmla="*/ 43 h 296"/>
                <a:gd name="T118" fmla="*/ 0 w 420"/>
                <a:gd name="T119" fmla="*/ 8 h 296"/>
                <a:gd name="T120" fmla="*/ 0 w 420"/>
                <a:gd name="T121" fmla="*/ 0 h 296"/>
                <a:gd name="T122" fmla="*/ 8 w 420"/>
                <a:gd name="T123"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20" h="296">
                  <a:moveTo>
                    <a:pt x="8" y="0"/>
                  </a:moveTo>
                  <a:cubicBezTo>
                    <a:pt x="46" y="0"/>
                    <a:pt x="46" y="0"/>
                    <a:pt x="46" y="0"/>
                  </a:cubicBezTo>
                  <a:cubicBezTo>
                    <a:pt x="57" y="0"/>
                    <a:pt x="67" y="2"/>
                    <a:pt x="76" y="6"/>
                  </a:cubicBezTo>
                  <a:cubicBezTo>
                    <a:pt x="86" y="10"/>
                    <a:pt x="94" y="16"/>
                    <a:pt x="102" y="23"/>
                  </a:cubicBezTo>
                  <a:cubicBezTo>
                    <a:pt x="109" y="31"/>
                    <a:pt x="115" y="39"/>
                    <a:pt x="120" y="49"/>
                  </a:cubicBezTo>
                  <a:cubicBezTo>
                    <a:pt x="126" y="59"/>
                    <a:pt x="130" y="70"/>
                    <a:pt x="133" y="82"/>
                  </a:cubicBezTo>
                  <a:cubicBezTo>
                    <a:pt x="172" y="214"/>
                    <a:pt x="172" y="214"/>
                    <a:pt x="172" y="214"/>
                  </a:cubicBezTo>
                  <a:cubicBezTo>
                    <a:pt x="172" y="214"/>
                    <a:pt x="172" y="214"/>
                    <a:pt x="172" y="214"/>
                  </a:cubicBezTo>
                  <a:cubicBezTo>
                    <a:pt x="174" y="218"/>
                    <a:pt x="175" y="221"/>
                    <a:pt x="177" y="225"/>
                  </a:cubicBezTo>
                  <a:cubicBezTo>
                    <a:pt x="179" y="228"/>
                    <a:pt x="181" y="231"/>
                    <a:pt x="183" y="234"/>
                  </a:cubicBezTo>
                  <a:cubicBezTo>
                    <a:pt x="183" y="234"/>
                    <a:pt x="183" y="234"/>
                    <a:pt x="183" y="234"/>
                  </a:cubicBezTo>
                  <a:cubicBezTo>
                    <a:pt x="186" y="237"/>
                    <a:pt x="191" y="240"/>
                    <a:pt x="195" y="242"/>
                  </a:cubicBezTo>
                  <a:cubicBezTo>
                    <a:pt x="200" y="244"/>
                    <a:pt x="205" y="245"/>
                    <a:pt x="210" y="245"/>
                  </a:cubicBezTo>
                  <a:cubicBezTo>
                    <a:pt x="215" y="245"/>
                    <a:pt x="220" y="244"/>
                    <a:pt x="225" y="242"/>
                  </a:cubicBezTo>
                  <a:cubicBezTo>
                    <a:pt x="229" y="240"/>
                    <a:pt x="233" y="237"/>
                    <a:pt x="237" y="234"/>
                  </a:cubicBezTo>
                  <a:cubicBezTo>
                    <a:pt x="239" y="231"/>
                    <a:pt x="241" y="228"/>
                    <a:pt x="243" y="225"/>
                  </a:cubicBezTo>
                  <a:cubicBezTo>
                    <a:pt x="245" y="221"/>
                    <a:pt x="246" y="218"/>
                    <a:pt x="248" y="214"/>
                  </a:cubicBezTo>
                  <a:cubicBezTo>
                    <a:pt x="248" y="214"/>
                    <a:pt x="248" y="214"/>
                    <a:pt x="248" y="214"/>
                  </a:cubicBezTo>
                  <a:cubicBezTo>
                    <a:pt x="286" y="82"/>
                    <a:pt x="286" y="82"/>
                    <a:pt x="286" y="82"/>
                  </a:cubicBezTo>
                  <a:cubicBezTo>
                    <a:pt x="290" y="70"/>
                    <a:pt x="294" y="59"/>
                    <a:pt x="300" y="49"/>
                  </a:cubicBezTo>
                  <a:cubicBezTo>
                    <a:pt x="305" y="39"/>
                    <a:pt x="311" y="31"/>
                    <a:pt x="318" y="23"/>
                  </a:cubicBezTo>
                  <a:cubicBezTo>
                    <a:pt x="325" y="16"/>
                    <a:pt x="334" y="10"/>
                    <a:pt x="344" y="6"/>
                  </a:cubicBezTo>
                  <a:cubicBezTo>
                    <a:pt x="353" y="2"/>
                    <a:pt x="363" y="0"/>
                    <a:pt x="374" y="0"/>
                  </a:cubicBezTo>
                  <a:cubicBezTo>
                    <a:pt x="412" y="0"/>
                    <a:pt x="412" y="0"/>
                    <a:pt x="412" y="0"/>
                  </a:cubicBezTo>
                  <a:cubicBezTo>
                    <a:pt x="420" y="0"/>
                    <a:pt x="420" y="0"/>
                    <a:pt x="420" y="0"/>
                  </a:cubicBezTo>
                  <a:cubicBezTo>
                    <a:pt x="420" y="8"/>
                    <a:pt x="420" y="8"/>
                    <a:pt x="420" y="8"/>
                  </a:cubicBezTo>
                  <a:cubicBezTo>
                    <a:pt x="420" y="43"/>
                    <a:pt x="420" y="43"/>
                    <a:pt x="420" y="43"/>
                  </a:cubicBezTo>
                  <a:cubicBezTo>
                    <a:pt x="420" y="51"/>
                    <a:pt x="420" y="51"/>
                    <a:pt x="420" y="51"/>
                  </a:cubicBezTo>
                  <a:cubicBezTo>
                    <a:pt x="412" y="51"/>
                    <a:pt x="412" y="51"/>
                    <a:pt x="412" y="51"/>
                  </a:cubicBezTo>
                  <a:cubicBezTo>
                    <a:pt x="374" y="51"/>
                    <a:pt x="374" y="51"/>
                    <a:pt x="374" y="51"/>
                  </a:cubicBezTo>
                  <a:cubicBezTo>
                    <a:pt x="370" y="51"/>
                    <a:pt x="366" y="51"/>
                    <a:pt x="363" y="53"/>
                  </a:cubicBezTo>
                  <a:cubicBezTo>
                    <a:pt x="360" y="54"/>
                    <a:pt x="357" y="56"/>
                    <a:pt x="354" y="59"/>
                  </a:cubicBezTo>
                  <a:cubicBezTo>
                    <a:pt x="350" y="63"/>
                    <a:pt x="346" y="68"/>
                    <a:pt x="343" y="74"/>
                  </a:cubicBezTo>
                  <a:cubicBezTo>
                    <a:pt x="340" y="80"/>
                    <a:pt x="337" y="88"/>
                    <a:pt x="335" y="96"/>
                  </a:cubicBezTo>
                  <a:cubicBezTo>
                    <a:pt x="296" y="228"/>
                    <a:pt x="296" y="228"/>
                    <a:pt x="296" y="228"/>
                  </a:cubicBezTo>
                  <a:cubicBezTo>
                    <a:pt x="294" y="236"/>
                    <a:pt x="291" y="243"/>
                    <a:pt x="287" y="250"/>
                  </a:cubicBezTo>
                  <a:cubicBezTo>
                    <a:pt x="283" y="257"/>
                    <a:pt x="278" y="264"/>
                    <a:pt x="273" y="270"/>
                  </a:cubicBezTo>
                  <a:cubicBezTo>
                    <a:pt x="273" y="270"/>
                    <a:pt x="273" y="270"/>
                    <a:pt x="273" y="270"/>
                  </a:cubicBezTo>
                  <a:cubicBezTo>
                    <a:pt x="265" y="278"/>
                    <a:pt x="255" y="284"/>
                    <a:pt x="244" y="289"/>
                  </a:cubicBezTo>
                  <a:cubicBezTo>
                    <a:pt x="236" y="292"/>
                    <a:pt x="228" y="294"/>
                    <a:pt x="219" y="295"/>
                  </a:cubicBezTo>
                  <a:cubicBezTo>
                    <a:pt x="219" y="296"/>
                    <a:pt x="219" y="296"/>
                    <a:pt x="219" y="296"/>
                  </a:cubicBezTo>
                  <a:cubicBezTo>
                    <a:pt x="211" y="296"/>
                    <a:pt x="211" y="296"/>
                    <a:pt x="211" y="296"/>
                  </a:cubicBezTo>
                  <a:cubicBezTo>
                    <a:pt x="210" y="296"/>
                    <a:pt x="210" y="296"/>
                    <a:pt x="210" y="296"/>
                  </a:cubicBezTo>
                  <a:cubicBezTo>
                    <a:pt x="210" y="296"/>
                    <a:pt x="210" y="296"/>
                    <a:pt x="210" y="296"/>
                  </a:cubicBezTo>
                  <a:cubicBezTo>
                    <a:pt x="202" y="296"/>
                    <a:pt x="202" y="296"/>
                    <a:pt x="202" y="296"/>
                  </a:cubicBezTo>
                  <a:cubicBezTo>
                    <a:pt x="202" y="295"/>
                    <a:pt x="202" y="295"/>
                    <a:pt x="202" y="295"/>
                  </a:cubicBezTo>
                  <a:cubicBezTo>
                    <a:pt x="193" y="294"/>
                    <a:pt x="184" y="292"/>
                    <a:pt x="176" y="289"/>
                  </a:cubicBezTo>
                  <a:cubicBezTo>
                    <a:pt x="165" y="284"/>
                    <a:pt x="155" y="278"/>
                    <a:pt x="147" y="270"/>
                  </a:cubicBezTo>
                  <a:cubicBezTo>
                    <a:pt x="147" y="270"/>
                    <a:pt x="147" y="270"/>
                    <a:pt x="147" y="270"/>
                  </a:cubicBezTo>
                  <a:cubicBezTo>
                    <a:pt x="142" y="264"/>
                    <a:pt x="137" y="257"/>
                    <a:pt x="133" y="250"/>
                  </a:cubicBezTo>
                  <a:cubicBezTo>
                    <a:pt x="129" y="243"/>
                    <a:pt x="126" y="236"/>
                    <a:pt x="124" y="228"/>
                  </a:cubicBezTo>
                  <a:cubicBezTo>
                    <a:pt x="85" y="96"/>
                    <a:pt x="85" y="96"/>
                    <a:pt x="85" y="96"/>
                  </a:cubicBezTo>
                  <a:cubicBezTo>
                    <a:pt x="83" y="88"/>
                    <a:pt x="80" y="80"/>
                    <a:pt x="76" y="74"/>
                  </a:cubicBezTo>
                  <a:cubicBezTo>
                    <a:pt x="73" y="68"/>
                    <a:pt x="70" y="63"/>
                    <a:pt x="66" y="59"/>
                  </a:cubicBezTo>
                  <a:cubicBezTo>
                    <a:pt x="63" y="56"/>
                    <a:pt x="60" y="54"/>
                    <a:pt x="57" y="53"/>
                  </a:cubicBezTo>
                  <a:cubicBezTo>
                    <a:pt x="53" y="51"/>
                    <a:pt x="50" y="51"/>
                    <a:pt x="46"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56" name="Freeform 9"/>
            <p:cNvSpPr>
              <a:spLocks/>
            </p:cNvSpPr>
            <p:nvPr userDrawn="1"/>
          </p:nvSpPr>
          <p:spPr bwMode="auto">
            <a:xfrm>
              <a:off x="4516733" y="1030357"/>
              <a:ext cx="677012" cy="570516"/>
            </a:xfrm>
            <a:custGeom>
              <a:avLst/>
              <a:gdLst>
                <a:gd name="T0" fmla="*/ 8 w 351"/>
                <a:gd name="T1" fmla="*/ 0 h 296"/>
                <a:gd name="T2" fmla="*/ 279 w 351"/>
                <a:gd name="T3" fmla="*/ 0 h 296"/>
                <a:gd name="T4" fmla="*/ 306 w 351"/>
                <a:gd name="T5" fmla="*/ 6 h 296"/>
                <a:gd name="T6" fmla="*/ 330 w 351"/>
                <a:gd name="T7" fmla="*/ 21 h 296"/>
                <a:gd name="T8" fmla="*/ 345 w 351"/>
                <a:gd name="T9" fmla="*/ 45 h 296"/>
                <a:gd name="T10" fmla="*/ 351 w 351"/>
                <a:gd name="T11" fmla="*/ 72 h 296"/>
                <a:gd name="T12" fmla="*/ 351 w 351"/>
                <a:gd name="T13" fmla="*/ 110 h 296"/>
                <a:gd name="T14" fmla="*/ 345 w 351"/>
                <a:gd name="T15" fmla="*/ 138 h 296"/>
                <a:gd name="T16" fmla="*/ 330 w 351"/>
                <a:gd name="T17" fmla="*/ 161 h 296"/>
                <a:gd name="T18" fmla="*/ 330 w 351"/>
                <a:gd name="T19" fmla="*/ 161 h 296"/>
                <a:gd name="T20" fmla="*/ 306 w 351"/>
                <a:gd name="T21" fmla="*/ 177 h 296"/>
                <a:gd name="T22" fmla="*/ 285 w 351"/>
                <a:gd name="T23" fmla="*/ 182 h 296"/>
                <a:gd name="T24" fmla="*/ 177 w 351"/>
                <a:gd name="T25" fmla="*/ 182 h 296"/>
                <a:gd name="T26" fmla="*/ 268 w 351"/>
                <a:gd name="T27" fmla="*/ 209 h 296"/>
                <a:gd name="T28" fmla="*/ 301 w 351"/>
                <a:gd name="T29" fmla="*/ 222 h 296"/>
                <a:gd name="T30" fmla="*/ 327 w 351"/>
                <a:gd name="T31" fmla="*/ 240 h 296"/>
                <a:gd name="T32" fmla="*/ 344 w 351"/>
                <a:gd name="T33" fmla="*/ 266 h 296"/>
                <a:gd name="T34" fmla="*/ 350 w 351"/>
                <a:gd name="T35" fmla="*/ 296 h 296"/>
                <a:gd name="T36" fmla="*/ 299 w 351"/>
                <a:gd name="T37" fmla="*/ 296 h 296"/>
                <a:gd name="T38" fmla="*/ 297 w 351"/>
                <a:gd name="T39" fmla="*/ 286 h 296"/>
                <a:gd name="T40" fmla="*/ 291 w 351"/>
                <a:gd name="T41" fmla="*/ 276 h 296"/>
                <a:gd name="T42" fmla="*/ 276 w 351"/>
                <a:gd name="T43" fmla="*/ 266 h 296"/>
                <a:gd name="T44" fmla="*/ 254 w 351"/>
                <a:gd name="T45" fmla="*/ 257 h 296"/>
                <a:gd name="T46" fmla="*/ 122 w 351"/>
                <a:gd name="T47" fmla="*/ 218 h 296"/>
                <a:gd name="T48" fmla="*/ 100 w 351"/>
                <a:gd name="T49" fmla="*/ 210 h 296"/>
                <a:gd name="T50" fmla="*/ 80 w 351"/>
                <a:gd name="T51" fmla="*/ 195 h 296"/>
                <a:gd name="T52" fmla="*/ 80 w 351"/>
                <a:gd name="T53" fmla="*/ 195 h 296"/>
                <a:gd name="T54" fmla="*/ 61 w 351"/>
                <a:gd name="T55" fmla="*/ 166 h 296"/>
                <a:gd name="T56" fmla="*/ 55 w 351"/>
                <a:gd name="T57" fmla="*/ 140 h 296"/>
                <a:gd name="T58" fmla="*/ 55 w 351"/>
                <a:gd name="T59" fmla="*/ 132 h 296"/>
                <a:gd name="T60" fmla="*/ 55 w 351"/>
                <a:gd name="T61" fmla="*/ 132 h 296"/>
                <a:gd name="T62" fmla="*/ 95 w 351"/>
                <a:gd name="T63" fmla="*/ 132 h 296"/>
                <a:gd name="T64" fmla="*/ 95 w 351"/>
                <a:gd name="T65" fmla="*/ 132 h 296"/>
                <a:gd name="T66" fmla="*/ 103 w 351"/>
                <a:gd name="T67" fmla="*/ 132 h 296"/>
                <a:gd name="T68" fmla="*/ 279 w 351"/>
                <a:gd name="T69" fmla="*/ 132 h 296"/>
                <a:gd name="T70" fmla="*/ 287 w 351"/>
                <a:gd name="T71" fmla="*/ 130 h 296"/>
                <a:gd name="T72" fmla="*/ 294 w 351"/>
                <a:gd name="T73" fmla="*/ 125 h 296"/>
                <a:gd name="T74" fmla="*/ 298 w 351"/>
                <a:gd name="T75" fmla="*/ 118 h 296"/>
                <a:gd name="T76" fmla="*/ 300 w 351"/>
                <a:gd name="T77" fmla="*/ 110 h 296"/>
                <a:gd name="T78" fmla="*/ 300 w 351"/>
                <a:gd name="T79" fmla="*/ 72 h 296"/>
                <a:gd name="T80" fmla="*/ 294 w 351"/>
                <a:gd name="T81" fmla="*/ 57 h 296"/>
                <a:gd name="T82" fmla="*/ 287 w 351"/>
                <a:gd name="T83" fmla="*/ 53 h 296"/>
                <a:gd name="T84" fmla="*/ 279 w 351"/>
                <a:gd name="T85" fmla="*/ 51 h 296"/>
                <a:gd name="T86" fmla="*/ 8 w 351"/>
                <a:gd name="T87" fmla="*/ 51 h 296"/>
                <a:gd name="T88" fmla="*/ 0 w 351"/>
                <a:gd name="T89" fmla="*/ 51 h 296"/>
                <a:gd name="T90" fmla="*/ 0 w 351"/>
                <a:gd name="T91" fmla="*/ 43 h 296"/>
                <a:gd name="T92" fmla="*/ 0 w 351"/>
                <a:gd name="T93" fmla="*/ 8 h 296"/>
                <a:gd name="T94" fmla="*/ 0 w 351"/>
                <a:gd name="T95" fmla="*/ 0 h 296"/>
                <a:gd name="T96" fmla="*/ 8 w 351"/>
                <a:gd name="T97"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1" h="296">
                  <a:moveTo>
                    <a:pt x="8" y="0"/>
                  </a:moveTo>
                  <a:cubicBezTo>
                    <a:pt x="279" y="0"/>
                    <a:pt x="279" y="0"/>
                    <a:pt x="279" y="0"/>
                  </a:cubicBezTo>
                  <a:cubicBezTo>
                    <a:pt x="289" y="0"/>
                    <a:pt x="298" y="2"/>
                    <a:pt x="306" y="6"/>
                  </a:cubicBezTo>
                  <a:cubicBezTo>
                    <a:pt x="315" y="10"/>
                    <a:pt x="323" y="15"/>
                    <a:pt x="330" y="21"/>
                  </a:cubicBezTo>
                  <a:cubicBezTo>
                    <a:pt x="336" y="28"/>
                    <a:pt x="342" y="36"/>
                    <a:pt x="345" y="45"/>
                  </a:cubicBezTo>
                  <a:cubicBezTo>
                    <a:pt x="349" y="53"/>
                    <a:pt x="351" y="62"/>
                    <a:pt x="351" y="72"/>
                  </a:cubicBezTo>
                  <a:cubicBezTo>
                    <a:pt x="351" y="110"/>
                    <a:pt x="351" y="110"/>
                    <a:pt x="351" y="110"/>
                  </a:cubicBezTo>
                  <a:cubicBezTo>
                    <a:pt x="351" y="120"/>
                    <a:pt x="349" y="129"/>
                    <a:pt x="345" y="138"/>
                  </a:cubicBezTo>
                  <a:cubicBezTo>
                    <a:pt x="342" y="147"/>
                    <a:pt x="336" y="154"/>
                    <a:pt x="330" y="161"/>
                  </a:cubicBezTo>
                  <a:cubicBezTo>
                    <a:pt x="330" y="161"/>
                    <a:pt x="330" y="161"/>
                    <a:pt x="330" y="161"/>
                  </a:cubicBezTo>
                  <a:cubicBezTo>
                    <a:pt x="323" y="168"/>
                    <a:pt x="315" y="173"/>
                    <a:pt x="306" y="177"/>
                  </a:cubicBezTo>
                  <a:cubicBezTo>
                    <a:pt x="300" y="179"/>
                    <a:pt x="292" y="181"/>
                    <a:pt x="285" y="182"/>
                  </a:cubicBezTo>
                  <a:cubicBezTo>
                    <a:pt x="177" y="182"/>
                    <a:pt x="177" y="182"/>
                    <a:pt x="177" y="182"/>
                  </a:cubicBezTo>
                  <a:cubicBezTo>
                    <a:pt x="268" y="209"/>
                    <a:pt x="268" y="209"/>
                    <a:pt x="268" y="209"/>
                  </a:cubicBezTo>
                  <a:cubicBezTo>
                    <a:pt x="280" y="212"/>
                    <a:pt x="291" y="216"/>
                    <a:pt x="301" y="222"/>
                  </a:cubicBezTo>
                  <a:cubicBezTo>
                    <a:pt x="311" y="227"/>
                    <a:pt x="319" y="233"/>
                    <a:pt x="327" y="240"/>
                  </a:cubicBezTo>
                  <a:cubicBezTo>
                    <a:pt x="334" y="248"/>
                    <a:pt x="340" y="256"/>
                    <a:pt x="344" y="266"/>
                  </a:cubicBezTo>
                  <a:cubicBezTo>
                    <a:pt x="348" y="275"/>
                    <a:pt x="350" y="285"/>
                    <a:pt x="350" y="296"/>
                  </a:cubicBezTo>
                  <a:cubicBezTo>
                    <a:pt x="299" y="296"/>
                    <a:pt x="299" y="296"/>
                    <a:pt x="299" y="296"/>
                  </a:cubicBezTo>
                  <a:cubicBezTo>
                    <a:pt x="299" y="292"/>
                    <a:pt x="299" y="289"/>
                    <a:pt x="297" y="286"/>
                  </a:cubicBezTo>
                  <a:cubicBezTo>
                    <a:pt x="296" y="282"/>
                    <a:pt x="294" y="279"/>
                    <a:pt x="291" y="276"/>
                  </a:cubicBezTo>
                  <a:cubicBezTo>
                    <a:pt x="287" y="272"/>
                    <a:pt x="282" y="269"/>
                    <a:pt x="276" y="266"/>
                  </a:cubicBezTo>
                  <a:cubicBezTo>
                    <a:pt x="270" y="262"/>
                    <a:pt x="262" y="259"/>
                    <a:pt x="254" y="257"/>
                  </a:cubicBezTo>
                  <a:cubicBezTo>
                    <a:pt x="122" y="218"/>
                    <a:pt x="122" y="218"/>
                    <a:pt x="122" y="218"/>
                  </a:cubicBezTo>
                  <a:cubicBezTo>
                    <a:pt x="114" y="216"/>
                    <a:pt x="107" y="213"/>
                    <a:pt x="100" y="210"/>
                  </a:cubicBezTo>
                  <a:cubicBezTo>
                    <a:pt x="93" y="206"/>
                    <a:pt x="86" y="201"/>
                    <a:pt x="80" y="195"/>
                  </a:cubicBezTo>
                  <a:cubicBezTo>
                    <a:pt x="80" y="195"/>
                    <a:pt x="80" y="195"/>
                    <a:pt x="80" y="195"/>
                  </a:cubicBezTo>
                  <a:cubicBezTo>
                    <a:pt x="72" y="187"/>
                    <a:pt x="66" y="177"/>
                    <a:pt x="61" y="166"/>
                  </a:cubicBezTo>
                  <a:cubicBezTo>
                    <a:pt x="58" y="158"/>
                    <a:pt x="56" y="149"/>
                    <a:pt x="55" y="140"/>
                  </a:cubicBezTo>
                  <a:cubicBezTo>
                    <a:pt x="55" y="132"/>
                    <a:pt x="55" y="132"/>
                    <a:pt x="55" y="132"/>
                  </a:cubicBezTo>
                  <a:cubicBezTo>
                    <a:pt x="55" y="132"/>
                    <a:pt x="55" y="132"/>
                    <a:pt x="55" y="132"/>
                  </a:cubicBezTo>
                  <a:cubicBezTo>
                    <a:pt x="95" y="132"/>
                    <a:pt x="95" y="132"/>
                    <a:pt x="95" y="132"/>
                  </a:cubicBezTo>
                  <a:cubicBezTo>
                    <a:pt x="95" y="132"/>
                    <a:pt x="95" y="132"/>
                    <a:pt x="95" y="132"/>
                  </a:cubicBezTo>
                  <a:cubicBezTo>
                    <a:pt x="103" y="132"/>
                    <a:pt x="103" y="132"/>
                    <a:pt x="103" y="132"/>
                  </a:cubicBezTo>
                  <a:cubicBezTo>
                    <a:pt x="279" y="132"/>
                    <a:pt x="279" y="132"/>
                    <a:pt x="279" y="132"/>
                  </a:cubicBezTo>
                  <a:cubicBezTo>
                    <a:pt x="282" y="132"/>
                    <a:pt x="285" y="131"/>
                    <a:pt x="287" y="130"/>
                  </a:cubicBezTo>
                  <a:cubicBezTo>
                    <a:pt x="290" y="129"/>
                    <a:pt x="292" y="127"/>
                    <a:pt x="294" y="125"/>
                  </a:cubicBezTo>
                  <a:cubicBezTo>
                    <a:pt x="296" y="123"/>
                    <a:pt x="297" y="121"/>
                    <a:pt x="298" y="118"/>
                  </a:cubicBezTo>
                  <a:cubicBezTo>
                    <a:pt x="300" y="116"/>
                    <a:pt x="300" y="113"/>
                    <a:pt x="300" y="110"/>
                  </a:cubicBezTo>
                  <a:cubicBezTo>
                    <a:pt x="300" y="72"/>
                    <a:pt x="300" y="72"/>
                    <a:pt x="300" y="72"/>
                  </a:cubicBezTo>
                  <a:cubicBezTo>
                    <a:pt x="300" y="66"/>
                    <a:pt x="298" y="61"/>
                    <a:pt x="294" y="57"/>
                  </a:cubicBezTo>
                  <a:cubicBezTo>
                    <a:pt x="292" y="55"/>
                    <a:pt x="290" y="54"/>
                    <a:pt x="287" y="53"/>
                  </a:cubicBezTo>
                  <a:cubicBezTo>
                    <a:pt x="285" y="52"/>
                    <a:pt x="282" y="51"/>
                    <a:pt x="279" y="51"/>
                  </a:cubicBezTo>
                  <a:cubicBezTo>
                    <a:pt x="8" y="51"/>
                    <a:pt x="8" y="51"/>
                    <a:pt x="8" y="51"/>
                  </a:cubicBezTo>
                  <a:cubicBezTo>
                    <a:pt x="0" y="51"/>
                    <a:pt x="0" y="51"/>
                    <a:pt x="0" y="51"/>
                  </a:cubicBezTo>
                  <a:cubicBezTo>
                    <a:pt x="0" y="43"/>
                    <a:pt x="0" y="43"/>
                    <a:pt x="0" y="43"/>
                  </a:cubicBezTo>
                  <a:cubicBezTo>
                    <a:pt x="0" y="8"/>
                    <a:pt x="0" y="8"/>
                    <a:pt x="0" y="8"/>
                  </a:cubicBezTo>
                  <a:cubicBezTo>
                    <a:pt x="0" y="0"/>
                    <a:pt x="0" y="0"/>
                    <a:pt x="0" y="0"/>
                  </a:cubicBezTo>
                  <a:lnTo>
                    <a:pt x="8"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sp>
          <p:nvSpPr>
            <p:cNvPr id="57" name="Freeform 10"/>
            <p:cNvSpPr>
              <a:spLocks noEditPoints="1"/>
            </p:cNvSpPr>
            <p:nvPr userDrawn="1"/>
          </p:nvSpPr>
          <p:spPr bwMode="auto">
            <a:xfrm>
              <a:off x="1028981" y="741296"/>
              <a:ext cx="1163852" cy="1171459"/>
            </a:xfrm>
            <a:custGeom>
              <a:avLst/>
              <a:gdLst>
                <a:gd name="T0" fmla="*/ 302 w 604"/>
                <a:gd name="T1" fmla="*/ 0 h 604"/>
                <a:gd name="T2" fmla="*/ 604 w 604"/>
                <a:gd name="T3" fmla="*/ 302 h 604"/>
                <a:gd name="T4" fmla="*/ 302 w 604"/>
                <a:gd name="T5" fmla="*/ 604 h 604"/>
                <a:gd name="T6" fmla="*/ 297 w 604"/>
                <a:gd name="T7" fmla="*/ 604 h 604"/>
                <a:gd name="T8" fmla="*/ 297 w 604"/>
                <a:gd name="T9" fmla="*/ 477 h 604"/>
                <a:gd name="T10" fmla="*/ 297 w 604"/>
                <a:gd name="T11" fmla="*/ 477 h 604"/>
                <a:gd name="T12" fmla="*/ 297 w 604"/>
                <a:gd name="T13" fmla="*/ 477 h 604"/>
                <a:gd name="T14" fmla="*/ 298 w 604"/>
                <a:gd name="T15" fmla="*/ 477 h 604"/>
                <a:gd name="T16" fmla="*/ 298 w 604"/>
                <a:gd name="T17" fmla="*/ 477 h 604"/>
                <a:gd name="T18" fmla="*/ 298 w 604"/>
                <a:gd name="T19" fmla="*/ 477 h 604"/>
                <a:gd name="T20" fmla="*/ 354 w 604"/>
                <a:gd name="T21" fmla="*/ 454 h 604"/>
                <a:gd name="T22" fmla="*/ 375 w 604"/>
                <a:gd name="T23" fmla="*/ 416 h 604"/>
                <a:gd name="T24" fmla="*/ 413 w 604"/>
                <a:gd name="T25" fmla="*/ 285 h 604"/>
                <a:gd name="T26" fmla="*/ 434 w 604"/>
                <a:gd name="T27" fmla="*/ 245 h 604"/>
                <a:gd name="T28" fmla="*/ 460 w 604"/>
                <a:gd name="T29" fmla="*/ 234 h 604"/>
                <a:gd name="T30" fmla="*/ 497 w 604"/>
                <a:gd name="T31" fmla="*/ 234 h 604"/>
                <a:gd name="T32" fmla="*/ 497 w 604"/>
                <a:gd name="T33" fmla="*/ 200 h 604"/>
                <a:gd name="T34" fmla="*/ 460 w 604"/>
                <a:gd name="T35" fmla="*/ 200 h 604"/>
                <a:gd name="T36" fmla="*/ 410 w 604"/>
                <a:gd name="T37" fmla="*/ 221 h 604"/>
                <a:gd name="T38" fmla="*/ 380 w 604"/>
                <a:gd name="T39" fmla="*/ 275 h 604"/>
                <a:gd name="T40" fmla="*/ 342 w 604"/>
                <a:gd name="T41" fmla="*/ 406 h 604"/>
                <a:gd name="T42" fmla="*/ 329 w 604"/>
                <a:gd name="T43" fmla="*/ 429 h 604"/>
                <a:gd name="T44" fmla="*/ 298 w 604"/>
                <a:gd name="T45" fmla="*/ 443 h 604"/>
                <a:gd name="T46" fmla="*/ 297 w 604"/>
                <a:gd name="T47" fmla="*/ 443 h 604"/>
                <a:gd name="T48" fmla="*/ 297 w 604"/>
                <a:gd name="T49" fmla="*/ 0 h 604"/>
                <a:gd name="T50" fmla="*/ 302 w 604"/>
                <a:gd name="T51" fmla="*/ 0 h 604"/>
                <a:gd name="T52" fmla="*/ 297 w 604"/>
                <a:gd name="T53" fmla="*/ 604 h 604"/>
                <a:gd name="T54" fmla="*/ 0 w 604"/>
                <a:gd name="T55" fmla="*/ 302 h 604"/>
                <a:gd name="T56" fmla="*/ 297 w 604"/>
                <a:gd name="T57" fmla="*/ 0 h 604"/>
                <a:gd name="T58" fmla="*/ 297 w 604"/>
                <a:gd name="T59" fmla="*/ 443 h 604"/>
                <a:gd name="T60" fmla="*/ 265 w 604"/>
                <a:gd name="T61" fmla="*/ 429 h 604"/>
                <a:gd name="T62" fmla="*/ 252 w 604"/>
                <a:gd name="T63" fmla="*/ 406 h 604"/>
                <a:gd name="T64" fmla="*/ 214 w 604"/>
                <a:gd name="T65" fmla="*/ 275 h 604"/>
                <a:gd name="T66" fmla="*/ 184 w 604"/>
                <a:gd name="T67" fmla="*/ 221 h 604"/>
                <a:gd name="T68" fmla="*/ 134 w 604"/>
                <a:gd name="T69" fmla="*/ 200 h 604"/>
                <a:gd name="T70" fmla="*/ 97 w 604"/>
                <a:gd name="T71" fmla="*/ 200 h 604"/>
                <a:gd name="T72" fmla="*/ 97 w 604"/>
                <a:gd name="T73" fmla="*/ 234 h 604"/>
                <a:gd name="T74" fmla="*/ 134 w 604"/>
                <a:gd name="T75" fmla="*/ 234 h 604"/>
                <a:gd name="T76" fmla="*/ 160 w 604"/>
                <a:gd name="T77" fmla="*/ 245 h 604"/>
                <a:gd name="T78" fmla="*/ 181 w 604"/>
                <a:gd name="T79" fmla="*/ 285 h 604"/>
                <a:gd name="T80" fmla="*/ 219 w 604"/>
                <a:gd name="T81" fmla="*/ 416 h 604"/>
                <a:gd name="T82" fmla="*/ 240 w 604"/>
                <a:gd name="T83" fmla="*/ 454 h 604"/>
                <a:gd name="T84" fmla="*/ 297 w 604"/>
                <a:gd name="T85" fmla="*/ 477 h 604"/>
                <a:gd name="T86" fmla="*/ 297 w 604"/>
                <a:gd name="T87" fmla="*/ 6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4" h="604">
                  <a:moveTo>
                    <a:pt x="302" y="0"/>
                  </a:moveTo>
                  <a:cubicBezTo>
                    <a:pt x="468" y="0"/>
                    <a:pt x="604" y="135"/>
                    <a:pt x="604" y="302"/>
                  </a:cubicBezTo>
                  <a:cubicBezTo>
                    <a:pt x="604" y="469"/>
                    <a:pt x="468" y="604"/>
                    <a:pt x="302" y="604"/>
                  </a:cubicBezTo>
                  <a:cubicBezTo>
                    <a:pt x="300" y="604"/>
                    <a:pt x="299" y="604"/>
                    <a:pt x="297" y="604"/>
                  </a:cubicBezTo>
                  <a:cubicBezTo>
                    <a:pt x="297" y="477"/>
                    <a:pt x="297" y="477"/>
                    <a:pt x="297" y="477"/>
                  </a:cubicBezTo>
                  <a:cubicBezTo>
                    <a:pt x="297" y="477"/>
                    <a:pt x="297" y="477"/>
                    <a:pt x="297" y="477"/>
                  </a:cubicBezTo>
                  <a:cubicBezTo>
                    <a:pt x="297" y="477"/>
                    <a:pt x="297" y="477"/>
                    <a:pt x="297" y="477"/>
                  </a:cubicBezTo>
                  <a:cubicBezTo>
                    <a:pt x="298" y="477"/>
                    <a:pt x="298" y="477"/>
                    <a:pt x="298" y="477"/>
                  </a:cubicBezTo>
                  <a:cubicBezTo>
                    <a:pt x="298" y="477"/>
                    <a:pt x="298" y="477"/>
                    <a:pt x="298" y="477"/>
                  </a:cubicBezTo>
                  <a:cubicBezTo>
                    <a:pt x="298" y="477"/>
                    <a:pt x="298" y="477"/>
                    <a:pt x="298" y="477"/>
                  </a:cubicBezTo>
                  <a:cubicBezTo>
                    <a:pt x="320" y="477"/>
                    <a:pt x="339" y="468"/>
                    <a:pt x="354" y="454"/>
                  </a:cubicBezTo>
                  <a:cubicBezTo>
                    <a:pt x="364" y="443"/>
                    <a:pt x="371" y="431"/>
                    <a:pt x="375" y="416"/>
                  </a:cubicBezTo>
                  <a:cubicBezTo>
                    <a:pt x="413" y="285"/>
                    <a:pt x="413" y="285"/>
                    <a:pt x="413" y="285"/>
                  </a:cubicBezTo>
                  <a:cubicBezTo>
                    <a:pt x="418" y="269"/>
                    <a:pt x="425" y="255"/>
                    <a:pt x="434" y="245"/>
                  </a:cubicBezTo>
                  <a:cubicBezTo>
                    <a:pt x="441" y="238"/>
                    <a:pt x="449" y="234"/>
                    <a:pt x="460" y="234"/>
                  </a:cubicBezTo>
                  <a:cubicBezTo>
                    <a:pt x="497" y="234"/>
                    <a:pt x="497" y="234"/>
                    <a:pt x="497" y="234"/>
                  </a:cubicBezTo>
                  <a:cubicBezTo>
                    <a:pt x="497" y="200"/>
                    <a:pt x="497" y="200"/>
                    <a:pt x="497" y="200"/>
                  </a:cubicBezTo>
                  <a:cubicBezTo>
                    <a:pt x="460" y="200"/>
                    <a:pt x="460" y="200"/>
                    <a:pt x="460" y="200"/>
                  </a:cubicBezTo>
                  <a:cubicBezTo>
                    <a:pt x="439" y="200"/>
                    <a:pt x="423" y="208"/>
                    <a:pt x="410" y="221"/>
                  </a:cubicBezTo>
                  <a:cubicBezTo>
                    <a:pt x="396" y="235"/>
                    <a:pt x="386" y="255"/>
                    <a:pt x="380" y="275"/>
                  </a:cubicBezTo>
                  <a:cubicBezTo>
                    <a:pt x="368" y="319"/>
                    <a:pt x="355" y="363"/>
                    <a:pt x="342" y="406"/>
                  </a:cubicBezTo>
                  <a:cubicBezTo>
                    <a:pt x="339" y="415"/>
                    <a:pt x="335" y="423"/>
                    <a:pt x="329" y="429"/>
                  </a:cubicBezTo>
                  <a:cubicBezTo>
                    <a:pt x="321" y="437"/>
                    <a:pt x="310" y="443"/>
                    <a:pt x="298" y="443"/>
                  </a:cubicBezTo>
                  <a:cubicBezTo>
                    <a:pt x="297" y="443"/>
                    <a:pt x="297" y="443"/>
                    <a:pt x="297" y="443"/>
                  </a:cubicBezTo>
                  <a:cubicBezTo>
                    <a:pt x="297" y="0"/>
                    <a:pt x="297" y="0"/>
                    <a:pt x="297" y="0"/>
                  </a:cubicBezTo>
                  <a:cubicBezTo>
                    <a:pt x="299" y="0"/>
                    <a:pt x="300" y="0"/>
                    <a:pt x="302" y="0"/>
                  </a:cubicBezTo>
                  <a:close/>
                  <a:moveTo>
                    <a:pt x="297" y="604"/>
                  </a:moveTo>
                  <a:cubicBezTo>
                    <a:pt x="133" y="601"/>
                    <a:pt x="0" y="467"/>
                    <a:pt x="0" y="302"/>
                  </a:cubicBezTo>
                  <a:cubicBezTo>
                    <a:pt x="0" y="137"/>
                    <a:pt x="133" y="3"/>
                    <a:pt x="297" y="0"/>
                  </a:cubicBezTo>
                  <a:cubicBezTo>
                    <a:pt x="297" y="443"/>
                    <a:pt x="297" y="443"/>
                    <a:pt x="297" y="443"/>
                  </a:cubicBezTo>
                  <a:cubicBezTo>
                    <a:pt x="285" y="442"/>
                    <a:pt x="273" y="437"/>
                    <a:pt x="265" y="429"/>
                  </a:cubicBezTo>
                  <a:cubicBezTo>
                    <a:pt x="259" y="423"/>
                    <a:pt x="255" y="415"/>
                    <a:pt x="252" y="406"/>
                  </a:cubicBezTo>
                  <a:cubicBezTo>
                    <a:pt x="239" y="363"/>
                    <a:pt x="227" y="319"/>
                    <a:pt x="214" y="275"/>
                  </a:cubicBezTo>
                  <a:cubicBezTo>
                    <a:pt x="208" y="255"/>
                    <a:pt x="198" y="235"/>
                    <a:pt x="184" y="221"/>
                  </a:cubicBezTo>
                  <a:cubicBezTo>
                    <a:pt x="171" y="208"/>
                    <a:pt x="155" y="200"/>
                    <a:pt x="134" y="200"/>
                  </a:cubicBezTo>
                  <a:cubicBezTo>
                    <a:pt x="97" y="200"/>
                    <a:pt x="97" y="200"/>
                    <a:pt x="97" y="200"/>
                  </a:cubicBezTo>
                  <a:cubicBezTo>
                    <a:pt x="97" y="234"/>
                    <a:pt x="97" y="234"/>
                    <a:pt x="97" y="234"/>
                  </a:cubicBezTo>
                  <a:cubicBezTo>
                    <a:pt x="134" y="234"/>
                    <a:pt x="134" y="234"/>
                    <a:pt x="134" y="234"/>
                  </a:cubicBezTo>
                  <a:cubicBezTo>
                    <a:pt x="145" y="234"/>
                    <a:pt x="153" y="238"/>
                    <a:pt x="160" y="245"/>
                  </a:cubicBezTo>
                  <a:cubicBezTo>
                    <a:pt x="170" y="255"/>
                    <a:pt x="176" y="269"/>
                    <a:pt x="181" y="285"/>
                  </a:cubicBezTo>
                  <a:cubicBezTo>
                    <a:pt x="219" y="416"/>
                    <a:pt x="219" y="416"/>
                    <a:pt x="219" y="416"/>
                  </a:cubicBezTo>
                  <a:cubicBezTo>
                    <a:pt x="223" y="431"/>
                    <a:pt x="230" y="443"/>
                    <a:pt x="240" y="454"/>
                  </a:cubicBezTo>
                  <a:cubicBezTo>
                    <a:pt x="255" y="468"/>
                    <a:pt x="275" y="477"/>
                    <a:pt x="297" y="477"/>
                  </a:cubicBezTo>
                  <a:lnTo>
                    <a:pt x="297" y="60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amp; Subtitle copy 1">
    <p:spTree>
      <p:nvGrpSpPr>
        <p:cNvPr id="1" name=""/>
        <p:cNvGrpSpPr/>
        <p:nvPr/>
      </p:nvGrpSpPr>
      <p:grpSpPr>
        <a:xfrm>
          <a:off x="0" y="0"/>
          <a:ext cx="0" cy="0"/>
          <a:chOff x="0" y="0"/>
          <a:chExt cx="0" cy="0"/>
        </a:xfrm>
      </p:grpSpPr>
      <p:sp>
        <p:nvSpPr>
          <p:cNvPr id="3" name="Slide Number"/>
          <p:cNvSpPr txBox="1">
            <a:spLocks noGrp="1"/>
          </p:cNvSpPr>
          <p:nvPr>
            <p:ph type="sldNum" sz="quarter" idx="2"/>
          </p:nvPr>
        </p:nvSpPr>
        <p:spPr>
          <a:xfrm>
            <a:off x="23066650" y="12528707"/>
            <a:ext cx="498663" cy="471924"/>
          </a:xfrm>
          <a:prstGeom prst="rect">
            <a:avLst/>
          </a:prstGeom>
        </p:spPr>
        <p:txBody>
          <a:bodyPr/>
          <a:lstStyle>
            <a:lvl1pPr>
              <a:defRPr sz="2400" b="0">
                <a:latin typeface="+mj-lt"/>
                <a:ea typeface="Poppins"/>
                <a:cs typeface="Poppins"/>
                <a:sym typeface="Poppins"/>
              </a:defRPr>
            </a:lvl1pPr>
          </a:lstStyle>
          <a:p>
            <a:fld id="{86CB4B4D-7CA3-9044-876B-883B54F8677D}" type="slidenum">
              <a:rPr lang="es-ES" smtClean="0"/>
              <a:pPr/>
              <a:t>‹Nº›</a:t>
            </a:fld>
            <a:endParaRPr lang="es-ES"/>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778000" y="5359400"/>
            <a:ext cx="20828000" cy="158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b">
            <a:normAutofit/>
          </a:bodyPr>
          <a:lstStyle/>
          <a:p>
            <a:r>
              <a:rPr dirty="0"/>
              <a:t>Title Text</a:t>
            </a:r>
          </a:p>
        </p:txBody>
      </p:sp>
      <p:sp>
        <p:nvSpPr>
          <p:cNvPr id="3" name="Body Level One…"/>
          <p:cNvSpPr txBox="1">
            <a:spLocks noGrp="1"/>
          </p:cNvSpPr>
          <p:nvPr>
            <p:ph type="body" idx="1"/>
          </p:nvPr>
        </p:nvSpPr>
        <p:spPr>
          <a:xfrm>
            <a:off x="1778000" y="7073900"/>
            <a:ext cx="20828000" cy="1587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 name="Slide Number"/>
          <p:cNvSpPr txBox="1">
            <a:spLocks noGrp="1"/>
          </p:cNvSpPr>
          <p:nvPr>
            <p:ph type="sldNum" sz="quarter" idx="4"/>
          </p:nvPr>
        </p:nvSpPr>
        <p:spPr>
          <a:xfrm>
            <a:off x="23066650" y="12528707"/>
            <a:ext cx="498663" cy="471924"/>
          </a:xfrm>
          <a:prstGeom prst="rect">
            <a:avLst/>
          </a:prstGeom>
        </p:spPr>
        <p:txBody>
          <a:bodyPr/>
          <a:lstStyle>
            <a:lvl1pPr>
              <a:defRPr sz="2400" b="0">
                <a:latin typeface="+mj-lt"/>
                <a:ea typeface="Poppins"/>
                <a:cs typeface="Poppins"/>
                <a:sym typeface="Poppins"/>
              </a:defRPr>
            </a:lvl1pPr>
          </a:lstStyle>
          <a:p>
            <a:fld id="{86CB4B4D-7CA3-9044-876B-883B54F8677D}" type="slidenum">
              <a:rPr lang="es-ES" smtClean="0"/>
              <a:pPr/>
              <a:t>‹Nº›</a:t>
            </a:fld>
            <a:endParaRPr lang="es-ES" dirty="0"/>
          </a:p>
        </p:txBody>
      </p:sp>
    </p:spTree>
  </p:cSld>
  <p:clrMap bg1="lt1" tx1="dk1" bg2="lt2" tx2="dk2" accent1="accent1" accent2="accent2" accent3="accent3" accent4="accent4" accent5="accent5" accent6="accent6" hlink="hlink" folHlink="folHlink"/>
  <p:sldLayoutIdLst>
    <p:sldLayoutId id="2147483650" r:id="rId1"/>
    <p:sldLayoutId id="2147483681" r:id="rId2"/>
    <p:sldLayoutId id="2147483682" r:id="rId3"/>
    <p:sldLayoutId id="2147483683" r:id="rId4"/>
    <p:sldLayoutId id="2147483666" r:id="rId5"/>
    <p:sldLayoutId id="2147483668" r:id="rId6"/>
    <p:sldLayoutId id="2147483671" r:id="rId7"/>
    <p:sldLayoutId id="2147483679" r:id="rId8"/>
    <p:sldLayoutId id="2147483680" r:id="rId9"/>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0" marR="0" indent="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mn-lt"/>
          <a:ea typeface="Helvetica Neue"/>
          <a:cs typeface="Helvetica Neue"/>
          <a:sym typeface="Helvetica Neue"/>
        </a:defRPr>
      </a:lvl1pPr>
      <a:lvl2pPr marL="0" marR="0" indent="0" algn="ctr" defTabSz="825500" rtl="0" latinLnBrk="0">
        <a:lnSpc>
          <a:spcPct val="100000"/>
        </a:lnSpc>
        <a:spcBef>
          <a:spcPts val="0"/>
        </a:spcBef>
        <a:spcAft>
          <a:spcPts val="0"/>
        </a:spcAft>
        <a:buClrTx/>
        <a:buSzTx/>
        <a:buFontTx/>
        <a:buNone/>
        <a:tabLst/>
        <a:defRPr sz="4800" b="0" i="0" u="none" strike="noStrike" cap="none" spc="0" baseline="0">
          <a:ln>
            <a:noFill/>
          </a:ln>
          <a:solidFill>
            <a:srgbClr val="000000"/>
          </a:solidFill>
          <a:uFillTx/>
          <a:latin typeface="+mn-lt"/>
          <a:ea typeface="Helvetica Neue"/>
          <a:cs typeface="Helvetica Neue"/>
          <a:sym typeface="Helvetica Neue"/>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Helvetica Neue"/>
          <a:cs typeface="Helvetica Neue"/>
          <a:sym typeface="Helvetica Neue"/>
        </a:defRPr>
      </a:lvl3pPr>
      <a:lvl4pPr marL="0" marR="0" indent="0" algn="ctr" defTabSz="825500" rtl="0" latinLnBrk="0">
        <a:lnSpc>
          <a:spcPct val="100000"/>
        </a:lnSpc>
        <a:spcBef>
          <a:spcPts val="0"/>
        </a:spcBef>
        <a:spcAft>
          <a:spcPts val="0"/>
        </a:spcAft>
        <a:buClrTx/>
        <a:buSzTx/>
        <a:buFontTx/>
        <a:buNone/>
        <a:tabLst/>
        <a:defRPr sz="4000" b="0" i="0" u="none" strike="noStrike" cap="none" spc="0" baseline="0">
          <a:ln>
            <a:noFill/>
          </a:ln>
          <a:solidFill>
            <a:srgbClr val="000000"/>
          </a:solidFill>
          <a:uFillTx/>
          <a:latin typeface="+mn-lt"/>
          <a:ea typeface="Helvetica Neue"/>
          <a:cs typeface="Helvetica Neue"/>
          <a:sym typeface="Helvetica Neue"/>
        </a:defRPr>
      </a:lvl4pPr>
      <a:lvl5pPr marL="0" marR="0" indent="0" algn="ctr" defTabSz="825500" rtl="0" latinLnBrk="0">
        <a:lnSpc>
          <a:spcPct val="100000"/>
        </a:lnSpc>
        <a:spcBef>
          <a:spcPts val="0"/>
        </a:spcBef>
        <a:spcAft>
          <a:spcPts val="0"/>
        </a:spcAft>
        <a:buClrTx/>
        <a:buSzTx/>
        <a:buFontTx/>
        <a:buNone/>
        <a:tabLst/>
        <a:defRPr sz="3600" b="0" i="0" u="none" strike="noStrike" cap="none" spc="0" baseline="0">
          <a:ln>
            <a:noFill/>
          </a:ln>
          <a:solidFill>
            <a:srgbClr val="000000"/>
          </a:solidFill>
          <a:uFillTx/>
          <a:latin typeface="+mn-lt"/>
          <a:ea typeface="Helvetica Neue"/>
          <a:cs typeface="Helvetica Neue"/>
          <a:sym typeface="Helvetica Neue"/>
        </a:defRPr>
      </a:lvl5pPr>
      <a:lvl6pPr marL="0" marR="0" indent="3556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6pPr>
      <a:lvl7pPr marL="0" marR="0" indent="7112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7pPr>
      <a:lvl8pPr marL="0" marR="0" indent="10668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8pPr>
      <a:lvl9pPr marL="0" marR="0" indent="1422400" algn="ctr" defTabSz="825500" rtl="0" latinLnBrk="0">
        <a:lnSpc>
          <a:spcPct val="100000"/>
        </a:lnSpc>
        <a:spcBef>
          <a:spcPts val="0"/>
        </a:spcBef>
        <a:spcAft>
          <a:spcPts val="0"/>
        </a:spcAft>
        <a:buClrTx/>
        <a:buSzTx/>
        <a:buFontTx/>
        <a:buNone/>
        <a:tabLst/>
        <a:defRPr sz="54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sz="3200" b="1" i="0" u="none" strike="noStrike" cap="none" spc="-256" baseline="0">
          <a:ln>
            <a:noFill/>
          </a:ln>
          <a:solidFill>
            <a:schemeClr val="tx1"/>
          </a:solidFill>
          <a:uFillTx/>
          <a:latin typeface="+mn-lt"/>
          <a:ea typeface="+mn-ea"/>
          <a:cs typeface="+mn-cs"/>
          <a:sym typeface="Product Sans"/>
        </a:defRPr>
      </a:lvl1pPr>
      <a:lvl2pPr marL="0" marR="0" indent="228600" algn="ctr" defTabSz="825500" latinLnBrk="0">
        <a:lnSpc>
          <a:spcPct val="100000"/>
        </a:lnSpc>
        <a:spcBef>
          <a:spcPts val="0"/>
        </a:spcBef>
        <a:spcAft>
          <a:spcPts val="0"/>
        </a:spcAft>
        <a:buClrTx/>
        <a:buSzTx/>
        <a:buFontTx/>
        <a:buNone/>
        <a:tabLst/>
        <a:defRPr sz="3200" b="1" i="0" u="none" strike="noStrike" cap="none" spc="-256" baseline="0">
          <a:ln>
            <a:noFill/>
          </a:ln>
          <a:solidFill>
            <a:schemeClr val="tx1"/>
          </a:solidFill>
          <a:uFillTx/>
          <a:latin typeface="+mn-lt"/>
          <a:ea typeface="+mn-ea"/>
          <a:cs typeface="+mn-cs"/>
          <a:sym typeface="Product Sans"/>
        </a:defRPr>
      </a:lvl2pPr>
      <a:lvl3pPr marL="0" marR="0" indent="457200" algn="ctr" defTabSz="825500" latinLnBrk="0">
        <a:lnSpc>
          <a:spcPct val="100000"/>
        </a:lnSpc>
        <a:spcBef>
          <a:spcPts val="0"/>
        </a:spcBef>
        <a:spcAft>
          <a:spcPts val="0"/>
        </a:spcAft>
        <a:buClrTx/>
        <a:buSzTx/>
        <a:buFontTx/>
        <a:buNone/>
        <a:tabLst/>
        <a:defRPr sz="3200" b="1" i="0" u="none" strike="noStrike" cap="none" spc="-256" baseline="0">
          <a:ln>
            <a:noFill/>
          </a:ln>
          <a:solidFill>
            <a:schemeClr val="tx1"/>
          </a:solidFill>
          <a:uFillTx/>
          <a:latin typeface="+mn-lt"/>
          <a:ea typeface="+mn-ea"/>
          <a:cs typeface="+mn-cs"/>
          <a:sym typeface="Product Sans"/>
        </a:defRPr>
      </a:lvl3pPr>
      <a:lvl4pPr marL="0" marR="0" indent="685800" algn="ctr" defTabSz="825500" latinLnBrk="0">
        <a:lnSpc>
          <a:spcPct val="100000"/>
        </a:lnSpc>
        <a:spcBef>
          <a:spcPts val="0"/>
        </a:spcBef>
        <a:spcAft>
          <a:spcPts val="0"/>
        </a:spcAft>
        <a:buClrTx/>
        <a:buSzTx/>
        <a:buFontTx/>
        <a:buNone/>
        <a:tabLst/>
        <a:defRPr sz="3200" b="1" i="0" u="none" strike="noStrike" cap="none" spc="-256" baseline="0">
          <a:ln>
            <a:noFill/>
          </a:ln>
          <a:solidFill>
            <a:schemeClr val="tx1"/>
          </a:solidFill>
          <a:uFillTx/>
          <a:latin typeface="+mn-lt"/>
          <a:ea typeface="+mn-ea"/>
          <a:cs typeface="+mn-cs"/>
          <a:sym typeface="Product Sans"/>
        </a:defRPr>
      </a:lvl4pPr>
      <a:lvl5pPr marL="0" marR="0" indent="914400" algn="ctr" defTabSz="825500" latinLnBrk="0">
        <a:lnSpc>
          <a:spcPct val="100000"/>
        </a:lnSpc>
        <a:spcBef>
          <a:spcPts val="0"/>
        </a:spcBef>
        <a:spcAft>
          <a:spcPts val="0"/>
        </a:spcAft>
        <a:buClrTx/>
        <a:buSzTx/>
        <a:buFontTx/>
        <a:buNone/>
        <a:tabLst/>
        <a:defRPr sz="3200" b="1" i="0" u="none" strike="noStrike" cap="none" spc="-256" baseline="0">
          <a:ln>
            <a:noFill/>
          </a:ln>
          <a:solidFill>
            <a:schemeClr val="tx1"/>
          </a:solidFill>
          <a:uFillTx/>
          <a:latin typeface="+mn-lt"/>
          <a:ea typeface="+mn-ea"/>
          <a:cs typeface="+mn-cs"/>
          <a:sym typeface="Product Sans"/>
        </a:defRPr>
      </a:lvl5pPr>
      <a:lvl6pPr marL="0" marR="0" indent="1143000" algn="ctr" defTabSz="825500" latinLnBrk="0">
        <a:lnSpc>
          <a:spcPct val="100000"/>
        </a:lnSpc>
        <a:spcBef>
          <a:spcPts val="0"/>
        </a:spcBef>
        <a:spcAft>
          <a:spcPts val="0"/>
        </a:spcAft>
        <a:buClrTx/>
        <a:buSzTx/>
        <a:buFontTx/>
        <a:buNone/>
        <a:tabLst/>
        <a:defRPr sz="3200" b="1" i="0" u="none" strike="noStrike" cap="none" spc="-256" baseline="0">
          <a:ln>
            <a:noFill/>
          </a:ln>
          <a:solidFill>
            <a:schemeClr val="tx1"/>
          </a:solidFill>
          <a:uFillTx/>
          <a:latin typeface="+mn-lt"/>
          <a:ea typeface="+mn-ea"/>
          <a:cs typeface="+mn-cs"/>
          <a:sym typeface="Product Sans"/>
        </a:defRPr>
      </a:lvl6pPr>
      <a:lvl7pPr marL="0" marR="0" indent="1371600" algn="ctr" defTabSz="825500" latinLnBrk="0">
        <a:lnSpc>
          <a:spcPct val="100000"/>
        </a:lnSpc>
        <a:spcBef>
          <a:spcPts val="0"/>
        </a:spcBef>
        <a:spcAft>
          <a:spcPts val="0"/>
        </a:spcAft>
        <a:buClrTx/>
        <a:buSzTx/>
        <a:buFontTx/>
        <a:buNone/>
        <a:tabLst/>
        <a:defRPr sz="3200" b="1" i="0" u="none" strike="noStrike" cap="none" spc="-256" baseline="0">
          <a:ln>
            <a:noFill/>
          </a:ln>
          <a:solidFill>
            <a:schemeClr val="tx1"/>
          </a:solidFill>
          <a:uFillTx/>
          <a:latin typeface="+mn-lt"/>
          <a:ea typeface="+mn-ea"/>
          <a:cs typeface="+mn-cs"/>
          <a:sym typeface="Product Sans"/>
        </a:defRPr>
      </a:lvl7pPr>
      <a:lvl8pPr marL="0" marR="0" indent="1600200" algn="ctr" defTabSz="825500" latinLnBrk="0">
        <a:lnSpc>
          <a:spcPct val="100000"/>
        </a:lnSpc>
        <a:spcBef>
          <a:spcPts val="0"/>
        </a:spcBef>
        <a:spcAft>
          <a:spcPts val="0"/>
        </a:spcAft>
        <a:buClrTx/>
        <a:buSzTx/>
        <a:buFontTx/>
        <a:buNone/>
        <a:tabLst/>
        <a:defRPr sz="3200" b="1" i="0" u="none" strike="noStrike" cap="none" spc="-256" baseline="0">
          <a:ln>
            <a:noFill/>
          </a:ln>
          <a:solidFill>
            <a:schemeClr val="tx1"/>
          </a:solidFill>
          <a:uFillTx/>
          <a:latin typeface="+mn-lt"/>
          <a:ea typeface="+mn-ea"/>
          <a:cs typeface="+mn-cs"/>
          <a:sym typeface="Product Sans"/>
        </a:defRPr>
      </a:lvl8pPr>
      <a:lvl9pPr marL="0" marR="0" indent="1828800" algn="ctr" defTabSz="825500" latinLnBrk="0">
        <a:lnSpc>
          <a:spcPct val="100000"/>
        </a:lnSpc>
        <a:spcBef>
          <a:spcPts val="0"/>
        </a:spcBef>
        <a:spcAft>
          <a:spcPts val="0"/>
        </a:spcAft>
        <a:buClrTx/>
        <a:buSzTx/>
        <a:buFontTx/>
        <a:buNone/>
        <a:tabLst/>
        <a:defRPr sz="3200" b="1" i="0" u="none" strike="noStrike" cap="none" spc="-256" baseline="0">
          <a:ln>
            <a:noFill/>
          </a:ln>
          <a:solidFill>
            <a:schemeClr val="tx1"/>
          </a:solidFill>
          <a:uFillTx/>
          <a:latin typeface="+mn-lt"/>
          <a:ea typeface="+mn-ea"/>
          <a:cs typeface="+mn-cs"/>
          <a:sym typeface="Product San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diagramLayout" Target="../diagrams/layout1.xml"/><Relationship Id="rId7"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web design / presentation / logo / prints"/>
          <p:cNvSpPr txBox="1"/>
          <p:nvPr/>
        </p:nvSpPr>
        <p:spPr>
          <a:xfrm>
            <a:off x="19800345" y="1450115"/>
            <a:ext cx="2895023" cy="630429"/>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lgn="r">
              <a:lnSpc>
                <a:spcPct val="130000"/>
              </a:lnSpc>
              <a:defRPr sz="2400" b="0">
                <a:latin typeface="Lato Bold"/>
                <a:ea typeface="Lato Bold"/>
                <a:cs typeface="Lato Bold"/>
                <a:sym typeface="Lato Bold"/>
              </a:defRPr>
            </a:lvl1pPr>
          </a:lstStyle>
          <a:p>
            <a:r>
              <a:rPr lang="es-ES" sz="2800" dirty="0" err="1">
                <a:solidFill>
                  <a:srgbClr val="00517F"/>
                </a:solidFill>
                <a:latin typeface="+mj-lt"/>
              </a:rPr>
              <a:t>The</a:t>
            </a:r>
            <a:r>
              <a:rPr lang="es-ES" sz="2800" dirty="0">
                <a:solidFill>
                  <a:srgbClr val="00517F"/>
                </a:solidFill>
                <a:latin typeface="+mj-lt"/>
              </a:rPr>
              <a:t> </a:t>
            </a:r>
            <a:r>
              <a:rPr lang="es-ES" sz="2800" dirty="0" err="1">
                <a:solidFill>
                  <a:srgbClr val="00517F"/>
                </a:solidFill>
                <a:latin typeface="+mj-lt"/>
              </a:rPr>
              <a:t>best</a:t>
            </a:r>
            <a:r>
              <a:rPr lang="es-ES" sz="2800" dirty="0">
                <a:solidFill>
                  <a:srgbClr val="00517F"/>
                </a:solidFill>
                <a:latin typeface="+mj-lt"/>
              </a:rPr>
              <a:t> </a:t>
            </a:r>
            <a:r>
              <a:rPr lang="es-ES" sz="2800" dirty="0" err="1">
                <a:solidFill>
                  <a:srgbClr val="00517F"/>
                </a:solidFill>
                <a:latin typeface="+mj-lt"/>
              </a:rPr>
              <a:t>you</a:t>
            </a:r>
            <a:r>
              <a:rPr lang="es-ES" sz="2800" dirty="0">
                <a:solidFill>
                  <a:srgbClr val="00517F"/>
                </a:solidFill>
                <a:latin typeface="+mj-lt"/>
              </a:rPr>
              <a:t> </a:t>
            </a:r>
            <a:r>
              <a:rPr lang="es-ES" sz="2800" dirty="0" err="1">
                <a:solidFill>
                  <a:srgbClr val="00517F"/>
                </a:solidFill>
                <a:latin typeface="+mj-lt"/>
              </a:rPr>
              <a:t>need</a:t>
            </a:r>
            <a:endParaRPr sz="2800" dirty="0">
              <a:solidFill>
                <a:srgbClr val="00517F"/>
              </a:solidFill>
              <a:latin typeface="+mj-lt"/>
            </a:endParaRPr>
          </a:p>
        </p:txBody>
      </p:sp>
      <p:pic>
        <p:nvPicPr>
          <p:cNvPr id="7" name="Marcador de posición de imagen 6"/>
          <p:cNvPicPr>
            <a:picLocks noGrp="1" noChangeAspect="1"/>
          </p:cNvPicPr>
          <p:nvPr>
            <p:ph type="pic" sz="half" idx="13"/>
          </p:nvPr>
        </p:nvPicPr>
        <p:blipFill>
          <a:blip r:embed="rId2" cstate="print">
            <a:extLst>
              <a:ext uri="{28A0092B-C50C-407E-A947-70E740481C1C}">
                <a14:useLocalDpi xmlns:a14="http://schemas.microsoft.com/office/drawing/2010/main" val="0"/>
              </a:ext>
            </a:extLst>
          </a:blip>
          <a:srcRect t="9520" b="9520"/>
          <a:stretch>
            <a:fillRect/>
          </a:stretch>
        </p:blipFill>
        <p:spPr>
          <a:xfrm>
            <a:off x="1720850" y="2405063"/>
            <a:ext cx="20956588" cy="11310937"/>
          </a:xfrm>
        </p:spPr>
      </p:pic>
      <p:sp>
        <p:nvSpPr>
          <p:cNvPr id="9" name="Rectángulo 8"/>
          <p:cNvSpPr/>
          <p:nvPr/>
        </p:nvSpPr>
        <p:spPr>
          <a:xfrm>
            <a:off x="3071517" y="3912911"/>
            <a:ext cx="8087179" cy="8295240"/>
          </a:xfrm>
          <a:prstGeom prst="rect">
            <a:avLst/>
          </a:prstGeom>
          <a:gradFill>
            <a:gsLst>
              <a:gs pos="0">
                <a:srgbClr val="0071B0">
                  <a:alpha val="83000"/>
                </a:srgbClr>
              </a:gs>
              <a:gs pos="100000">
                <a:srgbClr val="C98050"/>
              </a:gs>
            </a:gsLst>
            <a:lin ang="1200000" scaled="0"/>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 name="Freeform 10"/>
          <p:cNvSpPr>
            <a:spLocks noEditPoints="1"/>
          </p:cNvSpPr>
          <p:nvPr/>
        </p:nvSpPr>
        <p:spPr bwMode="auto">
          <a:xfrm>
            <a:off x="10049435" y="4491605"/>
            <a:ext cx="758631" cy="763589"/>
          </a:xfrm>
          <a:custGeom>
            <a:avLst/>
            <a:gdLst>
              <a:gd name="T0" fmla="*/ 302 w 604"/>
              <a:gd name="T1" fmla="*/ 0 h 604"/>
              <a:gd name="T2" fmla="*/ 604 w 604"/>
              <a:gd name="T3" fmla="*/ 302 h 604"/>
              <a:gd name="T4" fmla="*/ 302 w 604"/>
              <a:gd name="T5" fmla="*/ 604 h 604"/>
              <a:gd name="T6" fmla="*/ 297 w 604"/>
              <a:gd name="T7" fmla="*/ 604 h 604"/>
              <a:gd name="T8" fmla="*/ 297 w 604"/>
              <a:gd name="T9" fmla="*/ 477 h 604"/>
              <a:gd name="T10" fmla="*/ 297 w 604"/>
              <a:gd name="T11" fmla="*/ 477 h 604"/>
              <a:gd name="T12" fmla="*/ 297 w 604"/>
              <a:gd name="T13" fmla="*/ 477 h 604"/>
              <a:gd name="T14" fmla="*/ 298 w 604"/>
              <a:gd name="T15" fmla="*/ 477 h 604"/>
              <a:gd name="T16" fmla="*/ 298 w 604"/>
              <a:gd name="T17" fmla="*/ 477 h 604"/>
              <a:gd name="T18" fmla="*/ 298 w 604"/>
              <a:gd name="T19" fmla="*/ 477 h 604"/>
              <a:gd name="T20" fmla="*/ 354 w 604"/>
              <a:gd name="T21" fmla="*/ 454 h 604"/>
              <a:gd name="T22" fmla="*/ 375 w 604"/>
              <a:gd name="T23" fmla="*/ 416 h 604"/>
              <a:gd name="T24" fmla="*/ 413 w 604"/>
              <a:gd name="T25" fmla="*/ 285 h 604"/>
              <a:gd name="T26" fmla="*/ 434 w 604"/>
              <a:gd name="T27" fmla="*/ 245 h 604"/>
              <a:gd name="T28" fmla="*/ 460 w 604"/>
              <a:gd name="T29" fmla="*/ 234 h 604"/>
              <a:gd name="T30" fmla="*/ 497 w 604"/>
              <a:gd name="T31" fmla="*/ 234 h 604"/>
              <a:gd name="T32" fmla="*/ 497 w 604"/>
              <a:gd name="T33" fmla="*/ 200 h 604"/>
              <a:gd name="T34" fmla="*/ 460 w 604"/>
              <a:gd name="T35" fmla="*/ 200 h 604"/>
              <a:gd name="T36" fmla="*/ 410 w 604"/>
              <a:gd name="T37" fmla="*/ 221 h 604"/>
              <a:gd name="T38" fmla="*/ 380 w 604"/>
              <a:gd name="T39" fmla="*/ 275 h 604"/>
              <a:gd name="T40" fmla="*/ 342 w 604"/>
              <a:gd name="T41" fmla="*/ 406 h 604"/>
              <a:gd name="T42" fmla="*/ 329 w 604"/>
              <a:gd name="T43" fmla="*/ 429 h 604"/>
              <a:gd name="T44" fmla="*/ 298 w 604"/>
              <a:gd name="T45" fmla="*/ 443 h 604"/>
              <a:gd name="T46" fmla="*/ 297 w 604"/>
              <a:gd name="T47" fmla="*/ 443 h 604"/>
              <a:gd name="T48" fmla="*/ 297 w 604"/>
              <a:gd name="T49" fmla="*/ 0 h 604"/>
              <a:gd name="T50" fmla="*/ 302 w 604"/>
              <a:gd name="T51" fmla="*/ 0 h 604"/>
              <a:gd name="T52" fmla="*/ 297 w 604"/>
              <a:gd name="T53" fmla="*/ 604 h 604"/>
              <a:gd name="T54" fmla="*/ 0 w 604"/>
              <a:gd name="T55" fmla="*/ 302 h 604"/>
              <a:gd name="T56" fmla="*/ 297 w 604"/>
              <a:gd name="T57" fmla="*/ 0 h 604"/>
              <a:gd name="T58" fmla="*/ 297 w 604"/>
              <a:gd name="T59" fmla="*/ 443 h 604"/>
              <a:gd name="T60" fmla="*/ 265 w 604"/>
              <a:gd name="T61" fmla="*/ 429 h 604"/>
              <a:gd name="T62" fmla="*/ 252 w 604"/>
              <a:gd name="T63" fmla="*/ 406 h 604"/>
              <a:gd name="T64" fmla="*/ 214 w 604"/>
              <a:gd name="T65" fmla="*/ 275 h 604"/>
              <a:gd name="T66" fmla="*/ 184 w 604"/>
              <a:gd name="T67" fmla="*/ 221 h 604"/>
              <a:gd name="T68" fmla="*/ 134 w 604"/>
              <a:gd name="T69" fmla="*/ 200 h 604"/>
              <a:gd name="T70" fmla="*/ 97 w 604"/>
              <a:gd name="T71" fmla="*/ 200 h 604"/>
              <a:gd name="T72" fmla="*/ 97 w 604"/>
              <a:gd name="T73" fmla="*/ 234 h 604"/>
              <a:gd name="T74" fmla="*/ 134 w 604"/>
              <a:gd name="T75" fmla="*/ 234 h 604"/>
              <a:gd name="T76" fmla="*/ 160 w 604"/>
              <a:gd name="T77" fmla="*/ 245 h 604"/>
              <a:gd name="T78" fmla="*/ 181 w 604"/>
              <a:gd name="T79" fmla="*/ 285 h 604"/>
              <a:gd name="T80" fmla="*/ 219 w 604"/>
              <a:gd name="T81" fmla="*/ 416 h 604"/>
              <a:gd name="T82" fmla="*/ 240 w 604"/>
              <a:gd name="T83" fmla="*/ 454 h 604"/>
              <a:gd name="T84" fmla="*/ 297 w 604"/>
              <a:gd name="T85" fmla="*/ 477 h 604"/>
              <a:gd name="T86" fmla="*/ 297 w 604"/>
              <a:gd name="T87" fmla="*/ 60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4" h="604">
                <a:moveTo>
                  <a:pt x="302" y="0"/>
                </a:moveTo>
                <a:cubicBezTo>
                  <a:pt x="468" y="0"/>
                  <a:pt x="604" y="135"/>
                  <a:pt x="604" y="302"/>
                </a:cubicBezTo>
                <a:cubicBezTo>
                  <a:pt x="604" y="469"/>
                  <a:pt x="468" y="604"/>
                  <a:pt x="302" y="604"/>
                </a:cubicBezTo>
                <a:cubicBezTo>
                  <a:pt x="300" y="604"/>
                  <a:pt x="299" y="604"/>
                  <a:pt x="297" y="604"/>
                </a:cubicBezTo>
                <a:cubicBezTo>
                  <a:pt x="297" y="477"/>
                  <a:pt x="297" y="477"/>
                  <a:pt x="297" y="477"/>
                </a:cubicBezTo>
                <a:cubicBezTo>
                  <a:pt x="297" y="477"/>
                  <a:pt x="297" y="477"/>
                  <a:pt x="297" y="477"/>
                </a:cubicBezTo>
                <a:cubicBezTo>
                  <a:pt x="297" y="477"/>
                  <a:pt x="297" y="477"/>
                  <a:pt x="297" y="477"/>
                </a:cubicBezTo>
                <a:cubicBezTo>
                  <a:pt x="298" y="477"/>
                  <a:pt x="298" y="477"/>
                  <a:pt x="298" y="477"/>
                </a:cubicBezTo>
                <a:cubicBezTo>
                  <a:pt x="298" y="477"/>
                  <a:pt x="298" y="477"/>
                  <a:pt x="298" y="477"/>
                </a:cubicBezTo>
                <a:cubicBezTo>
                  <a:pt x="298" y="477"/>
                  <a:pt x="298" y="477"/>
                  <a:pt x="298" y="477"/>
                </a:cubicBezTo>
                <a:cubicBezTo>
                  <a:pt x="320" y="477"/>
                  <a:pt x="339" y="468"/>
                  <a:pt x="354" y="454"/>
                </a:cubicBezTo>
                <a:cubicBezTo>
                  <a:pt x="364" y="443"/>
                  <a:pt x="371" y="431"/>
                  <a:pt x="375" y="416"/>
                </a:cubicBezTo>
                <a:cubicBezTo>
                  <a:pt x="413" y="285"/>
                  <a:pt x="413" y="285"/>
                  <a:pt x="413" y="285"/>
                </a:cubicBezTo>
                <a:cubicBezTo>
                  <a:pt x="418" y="269"/>
                  <a:pt x="425" y="255"/>
                  <a:pt x="434" y="245"/>
                </a:cubicBezTo>
                <a:cubicBezTo>
                  <a:pt x="441" y="238"/>
                  <a:pt x="449" y="234"/>
                  <a:pt x="460" y="234"/>
                </a:cubicBezTo>
                <a:cubicBezTo>
                  <a:pt x="497" y="234"/>
                  <a:pt x="497" y="234"/>
                  <a:pt x="497" y="234"/>
                </a:cubicBezTo>
                <a:cubicBezTo>
                  <a:pt x="497" y="200"/>
                  <a:pt x="497" y="200"/>
                  <a:pt x="497" y="200"/>
                </a:cubicBezTo>
                <a:cubicBezTo>
                  <a:pt x="460" y="200"/>
                  <a:pt x="460" y="200"/>
                  <a:pt x="460" y="200"/>
                </a:cubicBezTo>
                <a:cubicBezTo>
                  <a:pt x="439" y="200"/>
                  <a:pt x="423" y="208"/>
                  <a:pt x="410" y="221"/>
                </a:cubicBezTo>
                <a:cubicBezTo>
                  <a:pt x="396" y="235"/>
                  <a:pt x="386" y="255"/>
                  <a:pt x="380" y="275"/>
                </a:cubicBezTo>
                <a:cubicBezTo>
                  <a:pt x="368" y="319"/>
                  <a:pt x="355" y="363"/>
                  <a:pt x="342" y="406"/>
                </a:cubicBezTo>
                <a:cubicBezTo>
                  <a:pt x="339" y="415"/>
                  <a:pt x="335" y="423"/>
                  <a:pt x="329" y="429"/>
                </a:cubicBezTo>
                <a:cubicBezTo>
                  <a:pt x="321" y="437"/>
                  <a:pt x="310" y="443"/>
                  <a:pt x="298" y="443"/>
                </a:cubicBezTo>
                <a:cubicBezTo>
                  <a:pt x="297" y="443"/>
                  <a:pt x="297" y="443"/>
                  <a:pt x="297" y="443"/>
                </a:cubicBezTo>
                <a:cubicBezTo>
                  <a:pt x="297" y="0"/>
                  <a:pt x="297" y="0"/>
                  <a:pt x="297" y="0"/>
                </a:cubicBezTo>
                <a:cubicBezTo>
                  <a:pt x="299" y="0"/>
                  <a:pt x="300" y="0"/>
                  <a:pt x="302" y="0"/>
                </a:cubicBezTo>
                <a:close/>
                <a:moveTo>
                  <a:pt x="297" y="604"/>
                </a:moveTo>
                <a:cubicBezTo>
                  <a:pt x="133" y="601"/>
                  <a:pt x="0" y="467"/>
                  <a:pt x="0" y="302"/>
                </a:cubicBezTo>
                <a:cubicBezTo>
                  <a:pt x="0" y="137"/>
                  <a:pt x="133" y="3"/>
                  <a:pt x="297" y="0"/>
                </a:cubicBezTo>
                <a:cubicBezTo>
                  <a:pt x="297" y="443"/>
                  <a:pt x="297" y="443"/>
                  <a:pt x="297" y="443"/>
                </a:cubicBezTo>
                <a:cubicBezTo>
                  <a:pt x="285" y="442"/>
                  <a:pt x="273" y="437"/>
                  <a:pt x="265" y="429"/>
                </a:cubicBezTo>
                <a:cubicBezTo>
                  <a:pt x="259" y="423"/>
                  <a:pt x="255" y="415"/>
                  <a:pt x="252" y="406"/>
                </a:cubicBezTo>
                <a:cubicBezTo>
                  <a:pt x="239" y="363"/>
                  <a:pt x="227" y="319"/>
                  <a:pt x="214" y="275"/>
                </a:cubicBezTo>
                <a:cubicBezTo>
                  <a:pt x="208" y="255"/>
                  <a:pt x="198" y="235"/>
                  <a:pt x="184" y="221"/>
                </a:cubicBezTo>
                <a:cubicBezTo>
                  <a:pt x="171" y="208"/>
                  <a:pt x="155" y="200"/>
                  <a:pt x="134" y="200"/>
                </a:cubicBezTo>
                <a:cubicBezTo>
                  <a:pt x="97" y="200"/>
                  <a:pt x="97" y="200"/>
                  <a:pt x="97" y="200"/>
                </a:cubicBezTo>
                <a:cubicBezTo>
                  <a:pt x="97" y="234"/>
                  <a:pt x="97" y="234"/>
                  <a:pt x="97" y="234"/>
                </a:cubicBezTo>
                <a:cubicBezTo>
                  <a:pt x="134" y="234"/>
                  <a:pt x="134" y="234"/>
                  <a:pt x="134" y="234"/>
                </a:cubicBezTo>
                <a:cubicBezTo>
                  <a:pt x="145" y="234"/>
                  <a:pt x="153" y="238"/>
                  <a:pt x="160" y="245"/>
                </a:cubicBezTo>
                <a:cubicBezTo>
                  <a:pt x="170" y="255"/>
                  <a:pt x="176" y="269"/>
                  <a:pt x="181" y="285"/>
                </a:cubicBezTo>
                <a:cubicBezTo>
                  <a:pt x="219" y="416"/>
                  <a:pt x="219" y="416"/>
                  <a:pt x="219" y="416"/>
                </a:cubicBezTo>
                <a:cubicBezTo>
                  <a:pt x="223" y="431"/>
                  <a:pt x="230" y="443"/>
                  <a:pt x="240" y="454"/>
                </a:cubicBezTo>
                <a:cubicBezTo>
                  <a:pt x="255" y="468"/>
                  <a:pt x="275" y="477"/>
                  <a:pt x="297" y="477"/>
                </a:cubicBezTo>
                <a:lnTo>
                  <a:pt x="297" y="60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s-ES" b="0"/>
          </a:p>
        </p:txBody>
      </p:sp>
      <p:sp>
        <p:nvSpPr>
          <p:cNvPr id="10" name="Brave enough to change the world"/>
          <p:cNvSpPr txBox="1"/>
          <p:nvPr/>
        </p:nvSpPr>
        <p:spPr>
          <a:xfrm>
            <a:off x="3330190" y="6260225"/>
            <a:ext cx="8405449" cy="4351191"/>
          </a:xfrm>
          <a:prstGeom prst="rect">
            <a:avLst/>
          </a:prstGeom>
          <a:ln w="12700">
            <a:miter lim="400000"/>
          </a:ln>
          <a:effectLst/>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l">
              <a:lnSpc>
                <a:spcPct val="70000"/>
              </a:lnSpc>
              <a:defRPr sz="7900" b="0">
                <a:latin typeface="Poppins SemiBold"/>
                <a:ea typeface="Poppins SemiBold"/>
                <a:cs typeface="Poppins SemiBold"/>
                <a:sym typeface="Poppins SemiBold"/>
              </a:defRPr>
            </a:lvl1pPr>
          </a:lstStyle>
          <a:p>
            <a:pPr>
              <a:lnSpc>
                <a:spcPts val="11000"/>
              </a:lnSpc>
            </a:pPr>
            <a:r>
              <a:rPr lang="es-ES" sz="9600" dirty="0">
                <a:solidFill>
                  <a:schemeClr val="bg1"/>
                </a:solidFill>
                <a:latin typeface="+mj-lt"/>
              </a:rPr>
              <a:t>Procedimiento de Escalado CIVIR</a:t>
            </a:r>
            <a:endParaRPr sz="11000" dirty="0">
              <a:solidFill>
                <a:schemeClr val="bg1"/>
              </a:solidFill>
              <a:latin typeface="+mj-lt"/>
            </a:endParaRPr>
          </a:p>
        </p:txBody>
      </p:sp>
    </p:spTree>
    <p:extLst>
      <p:ext uri="{BB962C8B-B14F-4D97-AF65-F5344CB8AC3E}">
        <p14:creationId xmlns:p14="http://schemas.microsoft.com/office/powerpoint/2010/main" val="729732582"/>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xmlns:m="http://schemas.openxmlformats.org/officeDocument/2006/math" xmlns:a14="http://schemas.microsoft.com/office/drawing/2010/main">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Line"/>
          <p:cNvSpPr/>
          <p:nvPr/>
        </p:nvSpPr>
        <p:spPr>
          <a:xfrm>
            <a:off x="-491789" y="6858000"/>
            <a:ext cx="1533137" cy="0"/>
          </a:xfrm>
          <a:prstGeom prst="line">
            <a:avLst/>
          </a:prstGeom>
          <a:ln w="25400">
            <a:solidFill>
              <a:srgbClr val="FFFFFF"/>
            </a:solidFill>
            <a:miter lim="400000"/>
            <a:tailEnd type="arrow"/>
          </a:ln>
        </p:spPr>
        <p:txBody>
          <a:bodyPr lIns="0" tIns="0" rIns="0" bIns="0" anchor="ctr"/>
          <a:lstStyle/>
          <a:p>
            <a:pPr>
              <a:defRPr sz="3200" b="0">
                <a:solidFill>
                  <a:srgbClr val="FFFFFF"/>
                </a:solidFill>
                <a:latin typeface="+mn-lt"/>
                <a:ea typeface="+mn-ea"/>
                <a:cs typeface="+mn-cs"/>
                <a:sym typeface="Helvetica Neue Medium"/>
              </a:defRPr>
            </a:pPr>
            <a:endParaRPr/>
          </a:p>
        </p:txBody>
      </p:sp>
      <p:sp>
        <p:nvSpPr>
          <p:cNvPr id="630" name="Web design must be intuitive &amp; fun&quot;"/>
          <p:cNvSpPr txBox="1"/>
          <p:nvPr/>
        </p:nvSpPr>
        <p:spPr>
          <a:xfrm>
            <a:off x="3845750" y="3434385"/>
            <a:ext cx="7932593" cy="131831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lnSpc>
                <a:spcPct val="70000"/>
              </a:lnSpc>
              <a:defRPr sz="7900" b="0">
                <a:solidFill>
                  <a:srgbClr val="FFFFFF"/>
                </a:solidFill>
                <a:latin typeface="Poppins SemiBold"/>
                <a:ea typeface="Poppins SemiBold"/>
                <a:cs typeface="Poppins SemiBold"/>
                <a:sym typeface="Poppins SemiBold"/>
              </a:defRPr>
            </a:lvl1pPr>
          </a:lstStyle>
          <a:p>
            <a:pPr>
              <a:lnSpc>
                <a:spcPct val="100000"/>
              </a:lnSpc>
            </a:pPr>
            <a:r>
              <a:rPr lang="es-ES" dirty="0">
                <a:latin typeface="+mj-lt"/>
              </a:rPr>
              <a:t>Índice</a:t>
            </a:r>
            <a:endParaRPr dirty="0">
              <a:latin typeface="+mj-lt"/>
            </a:endParaRPr>
          </a:p>
        </p:txBody>
      </p:sp>
      <p:sp>
        <p:nvSpPr>
          <p:cNvPr id="631" name="Fusce dapibus, tellus ac cursus commodo, tortor mauris condimentum nibh, ut fermentum massa justo sit amet risus. Fusce dapibus, tellus ac cursus commodo, tortor mauris condimentum nibh, ut fermentum massa justo sit amet risus. Fusce dapibus, tellus ac cursus commodo. Fusce dapibus, tellus ac cursus commodo, tortor mauris condimentum nibh."/>
          <p:cNvSpPr txBox="1"/>
          <p:nvPr/>
        </p:nvSpPr>
        <p:spPr>
          <a:xfrm>
            <a:off x="2936940" y="4931653"/>
            <a:ext cx="14769169" cy="5773375"/>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numCol="1">
            <a:spAutoFit/>
          </a:bodyPr>
          <a:lstStyle>
            <a:lvl1pPr algn="l">
              <a:lnSpc>
                <a:spcPct val="130000"/>
              </a:lnSpc>
              <a:defRPr sz="2400" b="0">
                <a:solidFill>
                  <a:srgbClr val="FFFFFF"/>
                </a:solidFill>
                <a:latin typeface="Lato Regular"/>
                <a:ea typeface="Lato Regular"/>
                <a:cs typeface="Lato Regular"/>
                <a:sym typeface="Lato Regular"/>
              </a:defRPr>
            </a:lvl1pPr>
          </a:lstStyle>
          <a:p>
            <a:pPr marL="571500" indent="-571500">
              <a:lnSpc>
                <a:spcPct val="150000"/>
              </a:lnSpc>
              <a:buFont typeface="Arial" panose="020B0604020202020204" pitchFamily="34" charset="0"/>
              <a:buChar char="•"/>
            </a:pPr>
            <a:r>
              <a:rPr lang="es-ES" sz="4400" dirty="0">
                <a:latin typeface="+mj-lt"/>
              </a:rPr>
              <a:t>Procedimiento de escalado de CIVIR</a:t>
            </a:r>
          </a:p>
          <a:p>
            <a:pPr lvl="8" indent="0" algn="l">
              <a:lnSpc>
                <a:spcPct val="150000"/>
              </a:lnSpc>
            </a:pPr>
            <a:r>
              <a:rPr lang="es-ES" sz="4400" dirty="0">
                <a:solidFill>
                  <a:schemeClr val="bg1"/>
                </a:solidFill>
                <a:latin typeface="+mj-lt"/>
              </a:rPr>
              <a:t>		¿Cuándo debemos utilizar el escalado?</a:t>
            </a:r>
          </a:p>
          <a:p>
            <a:pPr lvl="2" indent="0" algn="l">
              <a:lnSpc>
                <a:spcPct val="150000"/>
              </a:lnSpc>
            </a:pPr>
            <a:r>
              <a:rPr lang="es-ES" sz="4400" dirty="0">
                <a:solidFill>
                  <a:schemeClr val="bg1"/>
                </a:solidFill>
                <a:latin typeface="+mj-lt"/>
              </a:rPr>
              <a:t>		¿Cómo activamos el escalado?</a:t>
            </a:r>
          </a:p>
          <a:p>
            <a:pPr marL="457200" lvl="2" indent="-457200" algn="l">
              <a:lnSpc>
                <a:spcPct val="150000"/>
              </a:lnSpc>
              <a:buFont typeface="Arial" panose="020B0604020202020204" pitchFamily="34" charset="0"/>
              <a:buChar char="•"/>
            </a:pPr>
            <a:r>
              <a:rPr lang="es-ES" sz="4400" dirty="0">
                <a:solidFill>
                  <a:schemeClr val="bg1"/>
                </a:solidFill>
                <a:latin typeface="+mj-lt"/>
              </a:rPr>
              <a:t>	Modelo de Escalado Incidente Crítico o de Alto Impacto</a:t>
            </a:r>
          </a:p>
          <a:p>
            <a:pPr marL="457200" lvl="2" indent="-457200" algn="l">
              <a:lnSpc>
                <a:spcPct val="150000"/>
              </a:lnSpc>
              <a:buFont typeface="Arial" panose="020B0604020202020204" pitchFamily="34" charset="0"/>
              <a:buChar char="•"/>
            </a:pPr>
            <a:r>
              <a:rPr lang="es-ES" sz="4400" dirty="0">
                <a:solidFill>
                  <a:schemeClr val="bg1"/>
                </a:solidFill>
                <a:latin typeface="+mj-lt"/>
              </a:rPr>
              <a:t>	Modelo de Escalado por no poder Operar el Servicio</a:t>
            </a:r>
          </a:p>
          <a:p>
            <a:pPr lvl="2" indent="0" algn="l">
              <a:lnSpc>
                <a:spcPct val="150000"/>
              </a:lnSpc>
            </a:pPr>
            <a:r>
              <a:rPr lang="es-ES" sz="2800" dirty="0">
                <a:solidFill>
                  <a:schemeClr val="bg1"/>
                </a:solidFill>
                <a:latin typeface="+mj-lt"/>
              </a:rPr>
              <a:t>	</a:t>
            </a:r>
          </a:p>
        </p:txBody>
      </p:sp>
      <p:pic>
        <p:nvPicPr>
          <p:cNvPr id="7" name="Marcador de posición de imagen 6"/>
          <p:cNvPicPr>
            <a:picLocks noGrp="1" noChangeAspect="1"/>
          </p:cNvPicPr>
          <p:nvPr>
            <p:ph type="pic" sz="quarter" idx="4294967295"/>
          </p:nvPr>
        </p:nvPicPr>
        <p:blipFill rotWithShape="1">
          <a:blip r:embed="rId2" cstate="print">
            <a:extLst>
              <a:ext uri="{28A0092B-C50C-407E-A947-70E740481C1C}">
                <a14:useLocalDpi xmlns:a14="http://schemas.microsoft.com/office/drawing/2010/main" val="0"/>
              </a:ext>
            </a:extLst>
          </a:blip>
          <a:srcRect l="63687" r="17129"/>
          <a:stretch/>
        </p:blipFill>
        <p:spPr>
          <a:xfrm>
            <a:off x="21042313" y="-15875"/>
            <a:ext cx="3956050" cy="13747750"/>
          </a:xfrm>
        </p:spPr>
      </p:pic>
      <p:sp>
        <p:nvSpPr>
          <p:cNvPr id="16" name="Rectángulo 15"/>
          <p:cNvSpPr/>
          <p:nvPr/>
        </p:nvSpPr>
        <p:spPr>
          <a:xfrm>
            <a:off x="20414667" y="0"/>
            <a:ext cx="627646" cy="13715999"/>
          </a:xfrm>
          <a:prstGeom prst="rect">
            <a:avLst/>
          </a:prstGeom>
          <a:gradFill>
            <a:gsLst>
              <a:gs pos="0">
                <a:srgbClr val="0071B0">
                  <a:alpha val="83000"/>
                </a:srgbClr>
              </a:gs>
              <a:gs pos="100000">
                <a:srgbClr val="C98050"/>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cSld>
  <p:clrMapOvr>
    <a:masterClrMapping/>
  </p:clrMapOvr>
  <mc:AlternateContent xmlns:mc="http://schemas.openxmlformats.org/markup-compatibility/2006" xmlns:p14="http://schemas.microsoft.com/office/powerpoint/2010/main">
    <mc:Choice Requires="p14">
      <p:transition spd="slow" p14:dur="1500">
        <p:push/>
      </p:transition>
    </mc:Choice>
    <mc:Fallback xmlns="" xmlns:m="http://schemas.openxmlformats.org/officeDocument/2006/math" xmlns:a14="http://schemas.microsoft.com/office/drawing/2010/main">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lecha: a la derecha con muesca 8">
            <a:extLst>
              <a:ext uri="{FF2B5EF4-FFF2-40B4-BE49-F238E27FC236}">
                <a16:creationId xmlns:a16="http://schemas.microsoft.com/office/drawing/2014/main" id="{2BF286AD-D367-46F0-8BD5-6F9E16029C46}"/>
              </a:ext>
            </a:extLst>
          </p:cNvPr>
          <p:cNvSpPr/>
          <p:nvPr/>
        </p:nvSpPr>
        <p:spPr>
          <a:xfrm flipH="1">
            <a:off x="1458686" y="4886689"/>
            <a:ext cx="9746003" cy="1318310"/>
          </a:xfrm>
          <a:prstGeom prst="notchedRightArrow">
            <a:avLst/>
          </a:prstGeom>
          <a:gradFill flip="none" rotWithShape="1">
            <a:gsLst>
              <a:gs pos="100000">
                <a:srgbClr val="00517F"/>
              </a:gs>
              <a:gs pos="0">
                <a:srgbClr val="CD8144"/>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99" name="The design everybody looking for"/>
          <p:cNvSpPr txBox="1"/>
          <p:nvPr/>
        </p:nvSpPr>
        <p:spPr>
          <a:xfrm>
            <a:off x="1706602" y="2375337"/>
            <a:ext cx="14225060" cy="131831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dirty="0">
                <a:gradFill>
                  <a:gsLst>
                    <a:gs pos="0">
                      <a:srgbClr val="00517F"/>
                    </a:gs>
                    <a:gs pos="100000">
                      <a:srgbClr val="CD8144"/>
                    </a:gs>
                  </a:gsLst>
                  <a:lin ang="1200000" scaled="0"/>
                </a:gradFill>
                <a:latin typeface="+mj-lt"/>
              </a:rPr>
              <a:t>Procedimiento de Escalado</a:t>
            </a:r>
            <a:endParaRPr dirty="0">
              <a:gradFill>
                <a:gsLst>
                  <a:gs pos="0">
                    <a:srgbClr val="00517F"/>
                  </a:gs>
                  <a:gs pos="100000">
                    <a:srgbClr val="CD8144"/>
                  </a:gs>
                </a:gsLst>
                <a:lin ang="1200000" scaled="0"/>
              </a:gradFill>
              <a:latin typeface="+mj-lt"/>
            </a:endParaRPr>
          </a:p>
        </p:txBody>
      </p:sp>
      <p:sp>
        <p:nvSpPr>
          <p:cNvPr id="406" name="Slide Number"/>
          <p:cNvSpPr txBox="1">
            <a:spLocks noGrp="1"/>
          </p:cNvSpPr>
          <p:nvPr>
            <p:ph type="sldNum" sz="quarter" idx="2"/>
          </p:nvPr>
        </p:nvSpPr>
        <p:spPr>
          <a:xfrm>
            <a:off x="23137521" y="12615794"/>
            <a:ext cx="356921" cy="77470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rPr/>
              <a:t>3</a:t>
            </a:fld>
            <a:endParaRPr/>
          </a:p>
        </p:txBody>
      </p:sp>
      <p:sp>
        <p:nvSpPr>
          <p:cNvPr id="2" name="CuadroTexto 1">
            <a:extLst>
              <a:ext uri="{FF2B5EF4-FFF2-40B4-BE49-F238E27FC236}">
                <a16:creationId xmlns:a16="http://schemas.microsoft.com/office/drawing/2014/main" id="{CB75BB55-64E8-6DCF-7E47-92EE71CEC279}"/>
              </a:ext>
            </a:extLst>
          </p:cNvPr>
          <p:cNvSpPr txBox="1"/>
          <p:nvPr/>
        </p:nvSpPr>
        <p:spPr>
          <a:xfrm>
            <a:off x="1240299" y="3715964"/>
            <a:ext cx="10399001" cy="830997"/>
          </a:xfrm>
          <a:prstGeom prst="rect">
            <a:avLst/>
          </a:prstGeom>
          <a:noFill/>
        </p:spPr>
        <p:txBody>
          <a:bodyPr wrap="none" rtlCol="0">
            <a:spAutoFit/>
          </a:bodyPr>
          <a:lstStyle/>
          <a:p>
            <a:r>
              <a:rPr lang="es-ES" sz="4800" b="0" dirty="0">
                <a:gradFill>
                  <a:gsLst>
                    <a:gs pos="0">
                      <a:srgbClr val="00517F"/>
                    </a:gs>
                    <a:gs pos="100000">
                      <a:srgbClr val="CD8144"/>
                    </a:gs>
                  </a:gsLst>
                  <a:lin ang="1200000" scaled="0"/>
                </a:gradFill>
                <a:latin typeface="+mj-lt"/>
                <a:cs typeface="Poppins SemiBold"/>
                <a:sym typeface="Poppins SemiBold"/>
              </a:rPr>
              <a:t>¿Cuándo debemos utilizar el escalado ?</a:t>
            </a:r>
          </a:p>
        </p:txBody>
      </p:sp>
      <p:graphicFrame>
        <p:nvGraphicFramePr>
          <p:cNvPr id="3" name="Tabla 2">
            <a:extLst>
              <a:ext uri="{FF2B5EF4-FFF2-40B4-BE49-F238E27FC236}">
                <a16:creationId xmlns:a16="http://schemas.microsoft.com/office/drawing/2014/main" id="{37C15DD0-2CED-959A-29CB-80E68D0BB09E}"/>
              </a:ext>
            </a:extLst>
          </p:cNvPr>
          <p:cNvGraphicFramePr>
            <a:graphicFrameLocks noGrp="1"/>
          </p:cNvGraphicFramePr>
          <p:nvPr>
            <p:extLst>
              <p:ext uri="{D42A27DB-BD31-4B8C-83A1-F6EECF244321}">
                <p14:modId xmlns:p14="http://schemas.microsoft.com/office/powerpoint/2010/main" val="433020150"/>
              </p:ext>
            </p:extLst>
          </p:nvPr>
        </p:nvGraphicFramePr>
        <p:xfrm>
          <a:off x="2300199" y="6487008"/>
          <a:ext cx="8737913" cy="5187824"/>
        </p:xfrm>
        <a:graphic>
          <a:graphicData uri="http://schemas.openxmlformats.org/drawingml/2006/table">
            <a:tbl>
              <a:tblPr firstRow="1" firstCol="1"/>
              <a:tblGrid>
                <a:gridCol w="2380658">
                  <a:extLst>
                    <a:ext uri="{9D8B030D-6E8A-4147-A177-3AD203B41FA5}">
                      <a16:colId xmlns:a16="http://schemas.microsoft.com/office/drawing/2014/main" val="3849603865"/>
                    </a:ext>
                  </a:extLst>
                </a:gridCol>
                <a:gridCol w="2046514">
                  <a:extLst>
                    <a:ext uri="{9D8B030D-6E8A-4147-A177-3AD203B41FA5}">
                      <a16:colId xmlns:a16="http://schemas.microsoft.com/office/drawing/2014/main" val="2987198979"/>
                    </a:ext>
                  </a:extLst>
                </a:gridCol>
                <a:gridCol w="2068286">
                  <a:extLst>
                    <a:ext uri="{9D8B030D-6E8A-4147-A177-3AD203B41FA5}">
                      <a16:colId xmlns:a16="http://schemas.microsoft.com/office/drawing/2014/main" val="2671165020"/>
                    </a:ext>
                  </a:extLst>
                </a:gridCol>
                <a:gridCol w="2242455">
                  <a:extLst>
                    <a:ext uri="{9D8B030D-6E8A-4147-A177-3AD203B41FA5}">
                      <a16:colId xmlns:a16="http://schemas.microsoft.com/office/drawing/2014/main" val="3954110577"/>
                    </a:ext>
                  </a:extLst>
                </a:gridCol>
              </a:tblGrid>
              <a:tr h="1465709">
                <a:tc>
                  <a:txBody>
                    <a:bodyPr/>
                    <a:lstStyle/>
                    <a:p>
                      <a:r>
                        <a:rPr kumimoji="0" lang="es-ES" sz="2400" b="0" i="0" u="none" strike="noStrike" cap="none" spc="0" normalizeH="0" baseline="0" dirty="0">
                          <a:ln>
                            <a:noFill/>
                          </a:ln>
                          <a:solidFill>
                            <a:schemeClr val="tx1"/>
                          </a:solidFill>
                          <a:effectLst/>
                          <a:uFillTx/>
                          <a:latin typeface="+mj-lt"/>
                          <a:ea typeface="+mn-ea"/>
                          <a:cs typeface="Poppins SemiBold"/>
                          <a:sym typeface="Product Sans"/>
                        </a:rPr>
                        <a:t> </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ross"/>
                      <a:lightRig rig="flood" dir="t"/>
                    </a:cell3D>
                    <a:solidFill>
                      <a:srgbClr val="FFFFFF"/>
                    </a:solidFill>
                  </a:tcPr>
                </a:tc>
                <a:tc>
                  <a:txBody>
                    <a:bodyPr/>
                    <a:lstStyle/>
                    <a:p>
                      <a:pPr algn="ctr"/>
                      <a:r>
                        <a:rPr kumimoji="0" lang="es-ES" sz="2400" b="0" i="0" u="none" strike="noStrike" cap="none" spc="0" normalizeH="0" baseline="0" dirty="0">
                          <a:ln>
                            <a:noFill/>
                          </a:ln>
                          <a:solidFill>
                            <a:schemeClr val="tx1"/>
                          </a:solidFill>
                          <a:effectLst/>
                          <a:uFillTx/>
                          <a:latin typeface="+mj-lt"/>
                          <a:ea typeface="+mn-ea"/>
                          <a:cs typeface="Poppins SemiBold"/>
                          <a:sym typeface="Product Sans"/>
                        </a:rPr>
                        <a:t>Alto  </a:t>
                      </a:r>
                    </a:p>
                    <a:p>
                      <a:pPr algn="ctr"/>
                      <a:r>
                        <a:rPr kumimoji="0" lang="es-ES" sz="2000" b="0" i="0" u="none" strike="noStrike" cap="none" spc="0" normalizeH="0" baseline="0" dirty="0">
                          <a:ln>
                            <a:noFill/>
                          </a:ln>
                          <a:solidFill>
                            <a:schemeClr val="tx1"/>
                          </a:solidFill>
                          <a:effectLst/>
                          <a:uFillTx/>
                          <a:latin typeface="+mj-lt"/>
                          <a:ea typeface="+mn-ea"/>
                          <a:cs typeface="Poppins SemiBold"/>
                          <a:sym typeface="Product Sans"/>
                        </a:rPr>
                        <a:t>Nivel del sistema</a:t>
                      </a:r>
                      <a:br>
                        <a:rPr kumimoji="0" lang="es-ES" sz="2000" b="0" i="0" u="none" strike="noStrike" cap="none" spc="0" normalizeH="0" baseline="0" dirty="0">
                          <a:ln>
                            <a:noFill/>
                          </a:ln>
                          <a:solidFill>
                            <a:schemeClr val="tx1"/>
                          </a:solidFill>
                          <a:effectLst/>
                          <a:uFillTx/>
                          <a:latin typeface="+mj-lt"/>
                          <a:ea typeface="+mn-ea"/>
                          <a:cs typeface="Poppins SemiBold"/>
                          <a:sym typeface="Product Sans"/>
                        </a:rPr>
                      </a:br>
                      <a:r>
                        <a:rPr kumimoji="0" lang="es-ES" sz="2000" b="0" i="0" u="none" strike="noStrike" cap="none" spc="0" normalizeH="0" baseline="0" dirty="0">
                          <a:ln>
                            <a:noFill/>
                          </a:ln>
                          <a:solidFill>
                            <a:schemeClr val="tx1"/>
                          </a:solidFill>
                          <a:effectLst/>
                          <a:uFillTx/>
                          <a:latin typeface="+mj-lt"/>
                          <a:ea typeface="+mn-ea"/>
                          <a:cs typeface="Poppins SemiBold"/>
                          <a:sym typeface="Product Sans"/>
                        </a:rPr>
                        <a:t>U. de negocio, departamento,</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ross"/>
                      <a:lightRig rig="flood" dir="t"/>
                    </a:cell3D>
                    <a:solidFill>
                      <a:srgbClr val="FFFFFF"/>
                    </a:solidFill>
                  </a:tcPr>
                </a:tc>
                <a:tc>
                  <a:txBody>
                    <a:bodyPr/>
                    <a:lstStyle/>
                    <a:p>
                      <a:pPr algn="ctr"/>
                      <a:r>
                        <a:rPr kumimoji="0" lang="es-ES" sz="2400" b="1" i="0" u="none" strike="noStrike" cap="none" spc="0" normalizeH="0" baseline="0" dirty="0">
                          <a:ln>
                            <a:noFill/>
                          </a:ln>
                          <a:solidFill>
                            <a:schemeClr val="tx1"/>
                          </a:solidFill>
                          <a:effectLst/>
                          <a:uFillTx/>
                          <a:latin typeface="+mj-lt"/>
                          <a:ea typeface="+mn-ea"/>
                          <a:cs typeface="Poppins SemiBold"/>
                          <a:sym typeface="Product Sans"/>
                        </a:rPr>
                        <a:t>Medio  </a:t>
                      </a:r>
                    </a:p>
                    <a:p>
                      <a:pPr algn="ctr"/>
                      <a:r>
                        <a:rPr kumimoji="0" lang="es-ES" sz="2000" b="0" i="0" u="none" strike="noStrike" cap="none" spc="0" normalizeH="0" baseline="0" dirty="0">
                          <a:ln>
                            <a:noFill/>
                          </a:ln>
                          <a:solidFill>
                            <a:schemeClr val="tx1"/>
                          </a:solidFill>
                          <a:effectLst/>
                          <a:uFillTx/>
                          <a:latin typeface="+mj-lt"/>
                          <a:ea typeface="+mn-ea"/>
                          <a:cs typeface="Poppins SemiBold"/>
                          <a:sym typeface="Product Sans"/>
                        </a:rPr>
                        <a:t>Múltiples usuarios</a:t>
                      </a:r>
                      <a:br>
                        <a:rPr kumimoji="0" lang="es-ES" sz="2000" b="0" i="0" u="none" strike="noStrike" cap="none" spc="0" normalizeH="0" baseline="0" dirty="0">
                          <a:ln>
                            <a:noFill/>
                          </a:ln>
                          <a:solidFill>
                            <a:schemeClr val="tx1"/>
                          </a:solidFill>
                          <a:effectLst/>
                          <a:uFillTx/>
                          <a:latin typeface="+mj-lt"/>
                          <a:ea typeface="+mn-ea"/>
                          <a:cs typeface="Poppins SemiBold"/>
                          <a:sym typeface="Product Sans"/>
                        </a:rPr>
                      </a:br>
                      <a:r>
                        <a:rPr kumimoji="0" lang="es-ES" sz="2000" b="0" i="0" u="none" strike="noStrike" cap="none" spc="0" normalizeH="0" baseline="0" dirty="0">
                          <a:ln>
                            <a:noFill/>
                          </a:ln>
                          <a:solidFill>
                            <a:schemeClr val="tx1"/>
                          </a:solidFill>
                          <a:effectLst/>
                          <a:uFillTx/>
                          <a:latin typeface="+mj-lt"/>
                          <a:ea typeface="+mn-ea"/>
                          <a:cs typeface="Poppins SemiBold"/>
                          <a:sym typeface="Product Sans"/>
                        </a:rPr>
                        <a:t>Número de usuarios</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ross"/>
                      <a:lightRig rig="flood" dir="t"/>
                    </a:cell3D>
                    <a:solidFill>
                      <a:srgbClr val="FFFFFF"/>
                    </a:solidFill>
                  </a:tcPr>
                </a:tc>
                <a:tc>
                  <a:txBody>
                    <a:bodyPr/>
                    <a:lstStyle/>
                    <a:p>
                      <a:pPr algn="ctr"/>
                      <a:r>
                        <a:rPr kumimoji="0" lang="es-ES" sz="2400" b="1" i="0" u="none" strike="noStrike" cap="none" spc="0" normalizeH="0" baseline="0" dirty="0">
                          <a:ln>
                            <a:noFill/>
                          </a:ln>
                          <a:solidFill>
                            <a:schemeClr val="tx1"/>
                          </a:solidFill>
                          <a:effectLst/>
                          <a:uFillTx/>
                          <a:latin typeface="+mj-lt"/>
                          <a:ea typeface="+mn-ea"/>
                          <a:cs typeface="Poppins SemiBold"/>
                          <a:sym typeface="Product Sans"/>
                        </a:rPr>
                        <a:t>Bajo </a:t>
                      </a:r>
                    </a:p>
                    <a:p>
                      <a:pPr algn="ctr"/>
                      <a:r>
                        <a:rPr kumimoji="0" lang="es-ES" sz="2000" b="0" i="0" u="none" strike="noStrike" cap="none" spc="0" normalizeH="0" baseline="0" dirty="0">
                          <a:ln>
                            <a:noFill/>
                          </a:ln>
                          <a:solidFill>
                            <a:schemeClr val="tx1"/>
                          </a:solidFill>
                          <a:effectLst/>
                          <a:uFillTx/>
                          <a:latin typeface="+mj-lt"/>
                          <a:ea typeface="+mn-ea"/>
                          <a:cs typeface="Poppins SemiBold"/>
                          <a:sym typeface="Product Sans"/>
                        </a:rPr>
                        <a:t>Usuario único</a:t>
                      </a:r>
                    </a:p>
                    <a:p>
                      <a:pPr algn="ctr"/>
                      <a:br>
                        <a:rPr kumimoji="0" lang="es-ES" sz="2000" b="0" i="0" u="none" strike="noStrike" cap="none" spc="0" normalizeH="0" baseline="0" dirty="0">
                          <a:ln>
                            <a:noFill/>
                          </a:ln>
                          <a:solidFill>
                            <a:schemeClr val="tx1"/>
                          </a:solidFill>
                          <a:effectLst/>
                          <a:uFillTx/>
                          <a:latin typeface="+mj-lt"/>
                          <a:ea typeface="+mn-ea"/>
                          <a:cs typeface="Poppins SemiBold"/>
                          <a:sym typeface="Product Sans"/>
                        </a:rPr>
                      </a:br>
                      <a:endParaRPr kumimoji="0" lang="es-ES" sz="2000" b="0" i="0" u="none" strike="noStrike" cap="none" spc="0" normalizeH="0" baseline="0" dirty="0">
                        <a:ln>
                          <a:noFill/>
                        </a:ln>
                        <a:solidFill>
                          <a:schemeClr val="tx1"/>
                        </a:solidFill>
                        <a:effectLst/>
                        <a:uFillTx/>
                        <a:latin typeface="+mj-lt"/>
                        <a:ea typeface="+mn-ea"/>
                        <a:cs typeface="Poppins SemiBold"/>
                        <a:sym typeface="Product Sans"/>
                      </a:endParaRP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ross"/>
                      <a:lightRig rig="flood" dir="t"/>
                    </a:cell3D>
                    <a:solidFill>
                      <a:srgbClr val="FFFFFF"/>
                    </a:solidFill>
                  </a:tcPr>
                </a:tc>
                <a:extLst>
                  <a:ext uri="{0D108BD9-81ED-4DB2-BD59-A6C34878D82A}">
                    <a16:rowId xmlns:a16="http://schemas.microsoft.com/office/drawing/2014/main" val="3527282523"/>
                  </a:ext>
                </a:extLst>
              </a:tr>
              <a:tr h="1356039">
                <a:tc>
                  <a:txBody>
                    <a:bodyPr/>
                    <a:lstStyle/>
                    <a:p>
                      <a:r>
                        <a:rPr kumimoji="0" lang="es-ES" sz="2400" b="0" i="0" u="none" strike="noStrike" cap="none" spc="0" normalizeH="0" baseline="0" dirty="0">
                          <a:ln>
                            <a:noFill/>
                          </a:ln>
                          <a:solidFill>
                            <a:schemeClr val="tx1"/>
                          </a:solidFill>
                          <a:effectLst/>
                          <a:uFillTx/>
                          <a:latin typeface="+mj-lt"/>
                          <a:ea typeface="+mn-ea"/>
                          <a:cs typeface="Poppins SemiBold"/>
                          <a:sym typeface="Product Sans"/>
                        </a:rPr>
                        <a:t>Alta</a:t>
                      </a:r>
                      <a:br>
                        <a:rPr kumimoji="0" lang="es-ES" sz="2400" b="0" i="0" u="none" strike="noStrike" cap="none" spc="0" normalizeH="0" baseline="0" dirty="0">
                          <a:ln>
                            <a:noFill/>
                          </a:ln>
                          <a:solidFill>
                            <a:schemeClr val="tx1"/>
                          </a:solidFill>
                          <a:effectLst/>
                          <a:uFillTx/>
                          <a:latin typeface="+mj-lt"/>
                          <a:ea typeface="+mn-ea"/>
                          <a:cs typeface="Poppins SemiBold"/>
                          <a:sym typeface="Product Sans"/>
                        </a:rPr>
                      </a:br>
                      <a:r>
                        <a:rPr kumimoji="0" lang="es-ES" sz="2000" b="0" i="0" u="none" strike="noStrike" cap="none" spc="0" normalizeH="0" baseline="0" dirty="0">
                          <a:ln>
                            <a:noFill/>
                          </a:ln>
                          <a:solidFill>
                            <a:schemeClr val="tx1"/>
                          </a:solidFill>
                          <a:effectLst/>
                          <a:uFillTx/>
                          <a:latin typeface="+mj-lt"/>
                          <a:ea typeface="+mn-ea"/>
                          <a:cs typeface="Poppins SemiBold"/>
                          <a:sym typeface="Product Sans"/>
                        </a:rPr>
                        <a:t>Ya no puede realizar las funciones de trabajo principales</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ross"/>
                      <a:lightRig rig="flood" dir="t"/>
                    </a:cell3D>
                    <a:solidFill>
                      <a:srgbClr val="FFFFFF"/>
                    </a:solidFill>
                  </a:tcPr>
                </a:tc>
                <a:tc>
                  <a:txBody>
                    <a:bodyPr/>
                    <a:lstStyle/>
                    <a:p>
                      <a:pPr algn="ctr"/>
                      <a:r>
                        <a:rPr kumimoji="0" lang="es-ES" sz="3200" b="0" i="0" u="none" strike="noStrike" cap="none" spc="0" normalizeH="0" baseline="0">
                          <a:ln>
                            <a:noFill/>
                          </a:ln>
                          <a:solidFill>
                            <a:schemeClr val="bg1"/>
                          </a:solidFill>
                          <a:effectLst/>
                          <a:uFillTx/>
                          <a:latin typeface="+mj-lt"/>
                          <a:ea typeface="+mn-ea"/>
                          <a:cs typeface="Poppins SemiBold"/>
                          <a:sym typeface="Product Sans"/>
                        </a:rPr>
                        <a:t>Crítico</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solidFill>
                      <a:srgbClr val="FF0000"/>
                    </a:solidFill>
                  </a:tcPr>
                </a:tc>
                <a:tc>
                  <a:txBody>
                    <a:bodyPr/>
                    <a:lstStyle/>
                    <a:p>
                      <a:pPr algn="ctr"/>
                      <a:r>
                        <a:rPr kumimoji="0" lang="es-ES" sz="3200" b="0" i="0" u="none" strike="noStrike" cap="none" spc="0" normalizeH="0" baseline="0">
                          <a:ln>
                            <a:noFill/>
                          </a:ln>
                          <a:solidFill>
                            <a:schemeClr val="bg1"/>
                          </a:solidFill>
                          <a:effectLst/>
                          <a:uFillTx/>
                          <a:latin typeface="+mj-lt"/>
                          <a:ea typeface="+mn-ea"/>
                          <a:cs typeface="Poppins SemiBold"/>
                          <a:sym typeface="Product Sans"/>
                        </a:rPr>
                        <a:t>Alto</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solidFill>
                      <a:srgbClr val="C00000"/>
                    </a:solidFill>
                  </a:tcPr>
                </a:tc>
                <a:tc>
                  <a:txBody>
                    <a:bodyPr/>
                    <a:lstStyle/>
                    <a:p>
                      <a:pPr algn="ctr"/>
                      <a:r>
                        <a:rPr kumimoji="0" lang="es-ES" sz="2400" b="0" i="0" u="none" strike="noStrike" cap="none" spc="0" normalizeH="0" baseline="0" dirty="0">
                          <a:ln>
                            <a:noFill/>
                          </a:ln>
                          <a:solidFill>
                            <a:schemeClr val="tx1"/>
                          </a:solidFill>
                          <a:effectLst/>
                          <a:uFillTx/>
                          <a:latin typeface="+mj-lt"/>
                          <a:ea typeface="+mn-ea"/>
                          <a:cs typeface="Poppins SemiBold"/>
                          <a:sym typeface="Product Sans"/>
                        </a:rPr>
                        <a:t>Moderado</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solidFill>
                      <a:schemeClr val="accent1">
                        <a:lumMod val="40000"/>
                        <a:lumOff val="60000"/>
                      </a:schemeClr>
                    </a:solidFill>
                  </a:tcPr>
                </a:tc>
                <a:extLst>
                  <a:ext uri="{0D108BD9-81ED-4DB2-BD59-A6C34878D82A}">
                    <a16:rowId xmlns:a16="http://schemas.microsoft.com/office/drawing/2014/main" val="3237445198"/>
                  </a:ext>
                </a:extLst>
              </a:tr>
              <a:tr h="1163307">
                <a:tc>
                  <a:txBody>
                    <a:bodyPr/>
                    <a:lstStyle/>
                    <a:p>
                      <a:r>
                        <a:rPr kumimoji="0" lang="es-ES" sz="2400" b="0" i="0" u="none" strike="noStrike" cap="none" spc="0" normalizeH="0" baseline="0" dirty="0">
                          <a:ln>
                            <a:noFill/>
                          </a:ln>
                          <a:solidFill>
                            <a:schemeClr val="tx1"/>
                          </a:solidFill>
                          <a:effectLst/>
                          <a:uFillTx/>
                          <a:latin typeface="+mj-lt"/>
                          <a:ea typeface="+mn-ea"/>
                          <a:cs typeface="Poppins SemiBold"/>
                          <a:sym typeface="Product Sans"/>
                        </a:rPr>
                        <a:t>Media</a:t>
                      </a:r>
                      <a:br>
                        <a:rPr kumimoji="0" lang="es-ES" sz="2400" b="0" i="0" u="none" strike="noStrike" cap="none" spc="0" normalizeH="0" baseline="0" dirty="0">
                          <a:ln>
                            <a:noFill/>
                          </a:ln>
                          <a:solidFill>
                            <a:schemeClr val="tx1"/>
                          </a:solidFill>
                          <a:effectLst/>
                          <a:uFillTx/>
                          <a:latin typeface="+mj-lt"/>
                          <a:ea typeface="+mn-ea"/>
                          <a:cs typeface="Poppins SemiBold"/>
                          <a:sym typeface="Product Sans"/>
                        </a:rPr>
                      </a:br>
                      <a:r>
                        <a:rPr kumimoji="0" lang="es-ES" sz="2000" b="0" i="0" u="none" strike="noStrike" cap="none" spc="0" normalizeH="0" baseline="0" dirty="0">
                          <a:ln>
                            <a:noFill/>
                          </a:ln>
                          <a:solidFill>
                            <a:schemeClr val="tx1"/>
                          </a:solidFill>
                          <a:effectLst/>
                          <a:uFillTx/>
                          <a:latin typeface="+mj-lt"/>
                          <a:ea typeface="+mn-ea"/>
                          <a:cs typeface="Poppins SemiBold"/>
                          <a:sym typeface="Product Sans"/>
                        </a:rPr>
                        <a:t>Funciones de trabajo deterioradas</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ross"/>
                      <a:lightRig rig="flood" dir="t"/>
                    </a:cell3D>
                    <a:solidFill>
                      <a:srgbClr val="FFFFFF"/>
                    </a:solidFill>
                  </a:tcPr>
                </a:tc>
                <a:tc>
                  <a:txBody>
                    <a:bodyPr/>
                    <a:lstStyle/>
                    <a:p>
                      <a:pPr algn="ctr"/>
                      <a:r>
                        <a:rPr kumimoji="0" lang="es-ES" sz="3200" b="0" i="0" u="none" strike="noStrike" cap="none" spc="0" normalizeH="0" baseline="0">
                          <a:ln>
                            <a:noFill/>
                          </a:ln>
                          <a:solidFill>
                            <a:schemeClr val="bg1"/>
                          </a:solidFill>
                          <a:effectLst/>
                          <a:uFillTx/>
                          <a:latin typeface="+mj-lt"/>
                          <a:ea typeface="+mn-ea"/>
                          <a:cs typeface="Poppins SemiBold"/>
                          <a:sym typeface="Product Sans"/>
                        </a:rPr>
                        <a:t>Alto</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solidFill>
                      <a:srgbClr val="C00000"/>
                    </a:solidFill>
                  </a:tcPr>
                </a:tc>
                <a:tc>
                  <a:txBody>
                    <a:bodyPr/>
                    <a:lstStyle/>
                    <a:p>
                      <a:pPr algn="ctr"/>
                      <a:r>
                        <a:rPr kumimoji="0" lang="es-ES" sz="2400" b="0" i="0" u="none" strike="noStrike" cap="none" spc="0" normalizeH="0" baseline="0" dirty="0">
                          <a:ln>
                            <a:noFill/>
                          </a:ln>
                          <a:solidFill>
                            <a:schemeClr val="tx1"/>
                          </a:solidFill>
                          <a:effectLst/>
                          <a:uFillTx/>
                          <a:latin typeface="+mj-lt"/>
                          <a:ea typeface="+mn-ea"/>
                          <a:cs typeface="Poppins SemiBold"/>
                          <a:sym typeface="Product Sans"/>
                        </a:rPr>
                        <a:t>Moderado </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solidFill>
                      <a:schemeClr val="accent1">
                        <a:lumMod val="40000"/>
                        <a:lumOff val="60000"/>
                      </a:schemeClr>
                    </a:solidFill>
                  </a:tcPr>
                </a:tc>
                <a:tc>
                  <a:txBody>
                    <a:bodyPr/>
                    <a:lstStyle/>
                    <a:p>
                      <a:pPr algn="ctr"/>
                      <a:r>
                        <a:rPr kumimoji="0" lang="es-ES" sz="2400" b="0" i="0" u="none" strike="noStrike" cap="none" spc="0" normalizeH="0" baseline="0">
                          <a:ln>
                            <a:noFill/>
                          </a:ln>
                          <a:solidFill>
                            <a:schemeClr val="bg1"/>
                          </a:solidFill>
                          <a:effectLst/>
                          <a:uFillTx/>
                          <a:latin typeface="+mj-lt"/>
                          <a:ea typeface="+mn-ea"/>
                          <a:cs typeface="Poppins SemiBold"/>
                          <a:sym typeface="Product Sans"/>
                        </a:rPr>
                        <a:t>Bajo</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solidFill>
                      <a:schemeClr val="accent1">
                        <a:lumMod val="40000"/>
                        <a:lumOff val="60000"/>
                      </a:schemeClr>
                    </a:solidFill>
                  </a:tcPr>
                </a:tc>
                <a:extLst>
                  <a:ext uri="{0D108BD9-81ED-4DB2-BD59-A6C34878D82A}">
                    <a16:rowId xmlns:a16="http://schemas.microsoft.com/office/drawing/2014/main" val="4140439062"/>
                  </a:ext>
                </a:extLst>
              </a:tr>
              <a:tr h="1202769">
                <a:tc>
                  <a:txBody>
                    <a:bodyPr/>
                    <a:lstStyle/>
                    <a:p>
                      <a:r>
                        <a:rPr kumimoji="0" lang="es-ES" sz="2400" b="0" i="0" u="none" strike="noStrike" cap="none" spc="0" normalizeH="0" baseline="0" dirty="0">
                          <a:ln>
                            <a:noFill/>
                          </a:ln>
                          <a:solidFill>
                            <a:schemeClr val="tx1"/>
                          </a:solidFill>
                          <a:effectLst/>
                          <a:uFillTx/>
                          <a:latin typeface="+mj-lt"/>
                          <a:ea typeface="+mn-ea"/>
                          <a:cs typeface="Poppins SemiBold"/>
                          <a:sym typeface="Product Sans"/>
                        </a:rPr>
                        <a:t>Baja</a:t>
                      </a:r>
                      <a:br>
                        <a:rPr kumimoji="0" lang="es-ES" sz="2400" b="0" i="0" u="none" strike="noStrike" cap="none" spc="0" normalizeH="0" baseline="0" dirty="0">
                          <a:ln>
                            <a:noFill/>
                          </a:ln>
                          <a:solidFill>
                            <a:schemeClr val="tx1"/>
                          </a:solidFill>
                          <a:effectLst/>
                          <a:uFillTx/>
                          <a:latin typeface="+mj-lt"/>
                          <a:ea typeface="+mn-ea"/>
                          <a:cs typeface="Poppins SemiBold"/>
                          <a:sym typeface="Product Sans"/>
                        </a:rPr>
                      </a:br>
                      <a:r>
                        <a:rPr kumimoji="0" lang="es-ES" sz="2000" b="0" i="0" u="none" strike="noStrike" cap="none" spc="0" normalizeH="0" baseline="0" dirty="0">
                          <a:ln>
                            <a:noFill/>
                          </a:ln>
                          <a:solidFill>
                            <a:schemeClr val="tx1"/>
                          </a:solidFill>
                          <a:effectLst/>
                          <a:uFillTx/>
                          <a:latin typeface="+mj-lt"/>
                          <a:ea typeface="+mn-ea"/>
                          <a:cs typeface="Poppins SemiBold"/>
                          <a:sym typeface="Product Sans"/>
                        </a:rPr>
                        <a:t>Inconveniente</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ross"/>
                      <a:lightRig rig="flood" dir="t"/>
                    </a:cell3D>
                    <a:solidFill>
                      <a:srgbClr val="FFFFFF"/>
                    </a:solidFill>
                  </a:tcPr>
                </a:tc>
                <a:tc>
                  <a:txBody>
                    <a:bodyPr/>
                    <a:lstStyle/>
                    <a:p>
                      <a:pPr algn="ctr"/>
                      <a:r>
                        <a:rPr kumimoji="0" lang="es-ES" sz="2400" b="0" i="0" u="none" strike="noStrike" cap="none" spc="0" normalizeH="0" baseline="0">
                          <a:ln>
                            <a:noFill/>
                          </a:ln>
                          <a:solidFill>
                            <a:schemeClr val="tx1"/>
                          </a:solidFill>
                          <a:effectLst/>
                          <a:uFillTx/>
                          <a:latin typeface="+mj-lt"/>
                          <a:ea typeface="+mn-ea"/>
                          <a:cs typeface="Poppins SemiBold"/>
                          <a:sym typeface="Product Sans"/>
                        </a:rPr>
                        <a:t>Moderado</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solidFill>
                      <a:schemeClr val="accent1">
                        <a:lumMod val="40000"/>
                        <a:lumOff val="60000"/>
                      </a:schemeClr>
                    </a:solidFill>
                  </a:tcPr>
                </a:tc>
                <a:tc>
                  <a:txBody>
                    <a:bodyPr/>
                    <a:lstStyle/>
                    <a:p>
                      <a:pPr algn="ctr"/>
                      <a:r>
                        <a:rPr kumimoji="0" lang="es-ES" sz="2400" b="0" i="0" u="none" strike="noStrike" cap="none" spc="0" normalizeH="0" baseline="0">
                          <a:ln>
                            <a:noFill/>
                          </a:ln>
                          <a:solidFill>
                            <a:schemeClr val="bg1"/>
                          </a:solidFill>
                          <a:effectLst/>
                          <a:uFillTx/>
                          <a:latin typeface="+mj-lt"/>
                          <a:ea typeface="+mn-ea"/>
                          <a:cs typeface="Poppins SemiBold"/>
                          <a:sym typeface="Product Sans"/>
                        </a:rPr>
                        <a:t>Bajo</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solidFill>
                      <a:schemeClr val="accent1">
                        <a:lumMod val="40000"/>
                        <a:lumOff val="60000"/>
                      </a:schemeClr>
                    </a:solidFill>
                  </a:tcPr>
                </a:tc>
                <a:tc>
                  <a:txBody>
                    <a:bodyPr/>
                    <a:lstStyle/>
                    <a:p>
                      <a:pPr algn="ctr"/>
                      <a:r>
                        <a:rPr kumimoji="0" lang="es-ES" sz="2400" b="0" i="0" u="none" strike="noStrike" cap="none" spc="0" normalizeH="0" baseline="0" dirty="0">
                          <a:ln>
                            <a:noFill/>
                          </a:ln>
                          <a:solidFill>
                            <a:schemeClr val="bg1"/>
                          </a:solidFill>
                          <a:effectLst/>
                          <a:uFillTx/>
                          <a:latin typeface="+mj-lt"/>
                          <a:ea typeface="+mn-ea"/>
                          <a:cs typeface="Poppins SemiBold"/>
                          <a:sym typeface="Product Sans"/>
                        </a:rPr>
                        <a:t>Bajo</a:t>
                      </a:r>
                    </a:p>
                  </a:txBody>
                  <a:tcPr marL="11536" marR="11536" marT="11536" marB="1153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cell3D prstMaterial="dkEdge">
                      <a:bevel prst="convex"/>
                      <a:lightRig rig="flood" dir="t"/>
                    </a:cell3D>
                    <a:solidFill>
                      <a:schemeClr val="accent1">
                        <a:lumMod val="40000"/>
                        <a:lumOff val="60000"/>
                      </a:schemeClr>
                    </a:solidFill>
                  </a:tcPr>
                </a:tc>
                <a:extLst>
                  <a:ext uri="{0D108BD9-81ED-4DB2-BD59-A6C34878D82A}">
                    <a16:rowId xmlns:a16="http://schemas.microsoft.com/office/drawing/2014/main" val="3783843710"/>
                  </a:ext>
                </a:extLst>
              </a:tr>
            </a:tbl>
          </a:graphicData>
        </a:graphic>
      </p:graphicFrame>
      <p:sp>
        <p:nvSpPr>
          <p:cNvPr id="6" name="Flecha: a la derecha con muesca 5">
            <a:extLst>
              <a:ext uri="{FF2B5EF4-FFF2-40B4-BE49-F238E27FC236}">
                <a16:creationId xmlns:a16="http://schemas.microsoft.com/office/drawing/2014/main" id="{4147C0D8-0870-D998-B2DE-9833F66EE2E2}"/>
              </a:ext>
            </a:extLst>
          </p:cNvPr>
          <p:cNvSpPr/>
          <p:nvPr/>
        </p:nvSpPr>
        <p:spPr>
          <a:xfrm rot="5400000" flipH="1">
            <a:off x="-1176318" y="8367473"/>
            <a:ext cx="5208102" cy="1318310"/>
          </a:xfrm>
          <a:prstGeom prst="notchedRightArrow">
            <a:avLst/>
          </a:prstGeom>
          <a:gradFill flip="none" rotWithShape="1">
            <a:gsLst>
              <a:gs pos="0">
                <a:srgbClr val="CB804D"/>
              </a:gs>
              <a:gs pos="100000">
                <a:srgbClr val="00517F"/>
              </a:gs>
            </a:gsLst>
            <a:lin ang="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 name="CuadroTexto 3">
            <a:extLst>
              <a:ext uri="{FF2B5EF4-FFF2-40B4-BE49-F238E27FC236}">
                <a16:creationId xmlns:a16="http://schemas.microsoft.com/office/drawing/2014/main" id="{85B75184-9F38-8F7E-2807-E284E5E7BF60}"/>
              </a:ext>
            </a:extLst>
          </p:cNvPr>
          <p:cNvSpPr txBox="1"/>
          <p:nvPr/>
        </p:nvSpPr>
        <p:spPr>
          <a:xfrm>
            <a:off x="1865588" y="5169932"/>
            <a:ext cx="9339101"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4000" b="1" i="0" u="none" strike="noStrike" cap="none" spc="0" normalizeH="0" baseline="0" dirty="0">
                <a:ln>
                  <a:noFill/>
                </a:ln>
                <a:solidFill>
                  <a:schemeClr val="bg1"/>
                </a:solidFill>
                <a:effectLst/>
                <a:uFillTx/>
                <a:latin typeface="Helvetica Neue"/>
                <a:ea typeface="Helvetica Neue"/>
                <a:cs typeface="Helvetica Neue"/>
                <a:sym typeface="Helvetica Neue"/>
              </a:rPr>
              <a:t>+				Impacto		-</a:t>
            </a:r>
          </a:p>
        </p:txBody>
      </p:sp>
      <p:sp>
        <p:nvSpPr>
          <p:cNvPr id="10" name="CuadroTexto 9">
            <a:extLst>
              <a:ext uri="{FF2B5EF4-FFF2-40B4-BE49-F238E27FC236}">
                <a16:creationId xmlns:a16="http://schemas.microsoft.com/office/drawing/2014/main" id="{22B6598B-421A-F057-A050-F393E9B80E75}"/>
              </a:ext>
            </a:extLst>
          </p:cNvPr>
          <p:cNvSpPr txBox="1"/>
          <p:nvPr/>
        </p:nvSpPr>
        <p:spPr>
          <a:xfrm rot="16200000">
            <a:off x="-1505804" y="8597101"/>
            <a:ext cx="5768903"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4000" dirty="0">
                <a:solidFill>
                  <a:schemeClr val="bg1"/>
                </a:solidFill>
              </a:rPr>
              <a:t>-   </a:t>
            </a:r>
            <a:r>
              <a:rPr kumimoji="0" lang="es-ES" sz="4000" b="1" i="0" u="none" strike="noStrike" cap="none" spc="0" normalizeH="0" baseline="0" dirty="0">
                <a:ln>
                  <a:noFill/>
                </a:ln>
                <a:solidFill>
                  <a:schemeClr val="bg1"/>
                </a:solidFill>
                <a:effectLst/>
                <a:uFillTx/>
                <a:latin typeface="Helvetica Neue"/>
                <a:ea typeface="Helvetica Neue"/>
                <a:cs typeface="Helvetica Neue"/>
                <a:sym typeface="Helvetica Neue"/>
              </a:rPr>
              <a:t>Urgencia	+</a:t>
            </a:r>
          </a:p>
        </p:txBody>
      </p:sp>
      <p:sp>
        <p:nvSpPr>
          <p:cNvPr id="5" name="CuadroTexto 4">
            <a:extLst>
              <a:ext uri="{FF2B5EF4-FFF2-40B4-BE49-F238E27FC236}">
                <a16:creationId xmlns:a16="http://schemas.microsoft.com/office/drawing/2014/main" id="{DF545141-9150-A0DE-0762-584691BFE2A3}"/>
              </a:ext>
            </a:extLst>
          </p:cNvPr>
          <p:cNvSpPr txBox="1"/>
          <p:nvPr/>
        </p:nvSpPr>
        <p:spPr>
          <a:xfrm>
            <a:off x="11879625" y="5195433"/>
            <a:ext cx="11946425" cy="50885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marR="0" indent="-457200" algn="l" defTabSz="825500" rtl="0" fontAlgn="auto" latinLnBrk="0" hangingPunct="0">
              <a:lnSpc>
                <a:spcPct val="100000"/>
              </a:lnSpc>
              <a:spcBef>
                <a:spcPts val="0"/>
              </a:spcBef>
              <a:spcAft>
                <a:spcPts val="0"/>
              </a:spcAft>
              <a:buClrTx/>
              <a:buSzTx/>
              <a:buFont typeface="Arial" panose="020B0604020202020204" pitchFamily="34" charset="0"/>
              <a:buChar char="•"/>
              <a:tabLst/>
            </a:pPr>
            <a:r>
              <a:rPr lang="es-ES" sz="3600" dirty="0">
                <a:latin typeface="+mj-lt"/>
              </a:rPr>
              <a:t>El procedimiento de escalado de CIVIR se activa cuando  :</a:t>
            </a:r>
          </a:p>
          <a:p>
            <a:pPr marL="457200" marR="0" indent="-457200" algn="l" defTabSz="825500" rtl="0" fontAlgn="auto" latinLnBrk="0" hangingPunct="0">
              <a:lnSpc>
                <a:spcPct val="100000"/>
              </a:lnSpc>
              <a:spcBef>
                <a:spcPts val="0"/>
              </a:spcBef>
              <a:spcAft>
                <a:spcPts val="0"/>
              </a:spcAft>
              <a:buClrTx/>
              <a:buSzTx/>
              <a:buFont typeface="Arial" panose="020B0604020202020204" pitchFamily="34" charset="0"/>
              <a:buChar char="•"/>
              <a:tabLst/>
            </a:pPr>
            <a:endParaRPr lang="es-ES" sz="3600" dirty="0">
              <a:latin typeface="+mj-lt"/>
            </a:endParaRPr>
          </a:p>
          <a:p>
            <a:pPr marL="514350" lvl="3" indent="-514350" algn="l">
              <a:buFont typeface="+mj-lt"/>
              <a:buAutoNum type="arabicPeriod"/>
            </a:pPr>
            <a:r>
              <a:rPr lang="es-ES" sz="3600" dirty="0">
                <a:latin typeface="+mj-lt"/>
              </a:rPr>
              <a:t>En la ejecución de una tarea se produce/provoca  un incidente Crítico o de Alto impacto.</a:t>
            </a:r>
          </a:p>
          <a:p>
            <a:pPr marL="514350" lvl="3" indent="-514350" algn="l">
              <a:buFont typeface="+mj-lt"/>
              <a:buAutoNum type="arabicPeriod"/>
            </a:pPr>
            <a:endParaRPr lang="es-ES" sz="3600" dirty="0">
              <a:latin typeface="+mj-lt"/>
            </a:endParaRPr>
          </a:p>
          <a:p>
            <a:pPr marL="514350" lvl="3" indent="-514350" algn="l">
              <a:buFont typeface="+mj-lt"/>
              <a:buAutoNum type="arabicPeriod"/>
            </a:pPr>
            <a:r>
              <a:rPr lang="es-ES" sz="3600" dirty="0">
                <a:latin typeface="+mj-lt"/>
              </a:rPr>
              <a:t>No podemos  operar el servicio por indisponibilidad de los medios técnicos y humanos   ( Comunicaciones ,VDI, Contraseña, Móvil , MFA, Suministro eléctrico ,Indisponibilidad ,etc.. )</a:t>
            </a:r>
          </a:p>
        </p:txBody>
      </p:sp>
      <p:grpSp>
        <p:nvGrpSpPr>
          <p:cNvPr id="12" name="Grupo 11">
            <a:extLst>
              <a:ext uri="{FF2B5EF4-FFF2-40B4-BE49-F238E27FC236}">
                <a16:creationId xmlns:a16="http://schemas.microsoft.com/office/drawing/2014/main" id="{7F984BFD-96F8-4CC0-340F-5407DBEEFD2B}"/>
              </a:ext>
            </a:extLst>
          </p:cNvPr>
          <p:cNvGrpSpPr/>
          <p:nvPr/>
        </p:nvGrpSpPr>
        <p:grpSpPr>
          <a:xfrm>
            <a:off x="12192000" y="11340663"/>
            <a:ext cx="10861002" cy="2049833"/>
            <a:chOff x="1304082" y="8498748"/>
            <a:chExt cx="5222716" cy="2298274"/>
          </a:xfrm>
        </p:grpSpPr>
        <p:sp>
          <p:nvSpPr>
            <p:cNvPr id="13" name="Rectángulo: esquinas redondeadas 12">
              <a:extLst>
                <a:ext uri="{FF2B5EF4-FFF2-40B4-BE49-F238E27FC236}">
                  <a16:creationId xmlns:a16="http://schemas.microsoft.com/office/drawing/2014/main" id="{0FDB5B51-7388-F5A2-4DF9-EACD436E2E65}"/>
                </a:ext>
              </a:extLst>
            </p:cNvPr>
            <p:cNvSpPr/>
            <p:nvPr/>
          </p:nvSpPr>
          <p:spPr>
            <a:xfrm>
              <a:off x="1304082" y="8498748"/>
              <a:ext cx="5222716" cy="2298274"/>
            </a:xfrm>
            <a:prstGeom prst="roundRect">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 name="CuadroTexto 13">
              <a:extLst>
                <a:ext uri="{FF2B5EF4-FFF2-40B4-BE49-F238E27FC236}">
                  <a16:creationId xmlns:a16="http://schemas.microsoft.com/office/drawing/2014/main" id="{F41D5F78-3E1A-4C8A-228F-7605372B0555}"/>
                </a:ext>
              </a:extLst>
            </p:cNvPr>
            <p:cNvSpPr txBox="1"/>
            <p:nvPr/>
          </p:nvSpPr>
          <p:spPr>
            <a:xfrm>
              <a:off x="1417038" y="8904875"/>
              <a:ext cx="5080800" cy="133371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R="0" algn="l" defTabSz="825500" rtl="0" fontAlgn="auto" latinLnBrk="0" hangingPunct="0">
                <a:lnSpc>
                  <a:spcPct val="100000"/>
                </a:lnSpc>
                <a:spcBef>
                  <a:spcPts val="0"/>
                </a:spcBef>
                <a:spcAft>
                  <a:spcPts val="0"/>
                </a:spcAft>
                <a:buClrTx/>
                <a:buSzTx/>
                <a:tabLst/>
              </a:pPr>
              <a:r>
                <a:rPr lang="es-ES" sz="3600" b="0" dirty="0">
                  <a:gradFill>
                    <a:gsLst>
                      <a:gs pos="0">
                        <a:srgbClr val="00517F"/>
                      </a:gs>
                      <a:gs pos="100000">
                        <a:srgbClr val="CD8144"/>
                      </a:gs>
                    </a:gsLst>
                    <a:lin ang="1200000" scaled="0"/>
                  </a:gradFill>
                  <a:latin typeface="+mj-lt"/>
                  <a:cs typeface="Poppins SemiBold"/>
                </a:rPr>
                <a:t>Los escalados en CIVIR son complementarios al modelo de escalado definido por el cliente y en ningún caso lo sustituyen.</a:t>
              </a:r>
            </a:p>
          </p:txBody>
        </p:sp>
      </p:grpSp>
      <p:pic>
        <p:nvPicPr>
          <p:cNvPr id="15" name="Gráfico 14" descr="Bombilla con relleno sólido">
            <a:extLst>
              <a:ext uri="{FF2B5EF4-FFF2-40B4-BE49-F238E27FC236}">
                <a16:creationId xmlns:a16="http://schemas.microsoft.com/office/drawing/2014/main" id="{F7F67022-A854-1C2E-AC28-4F3B19BA48B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77600" y="11785791"/>
            <a:ext cx="914400" cy="914400"/>
          </a:xfrm>
          <a:prstGeom prst="rect">
            <a:avLst/>
          </a:prstGeom>
        </p:spPr>
      </p:pic>
    </p:spTree>
    <p:extLst>
      <p:ext uri="{BB962C8B-B14F-4D97-AF65-F5344CB8AC3E}">
        <p14:creationId xmlns:p14="http://schemas.microsoft.com/office/powerpoint/2010/main" val="320436970"/>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 name="The design everybody looking for"/>
          <p:cNvSpPr txBox="1"/>
          <p:nvPr/>
        </p:nvSpPr>
        <p:spPr>
          <a:xfrm>
            <a:off x="1706602" y="2375337"/>
            <a:ext cx="14225060" cy="131831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dirty="0">
                <a:gradFill>
                  <a:gsLst>
                    <a:gs pos="0">
                      <a:srgbClr val="00517F"/>
                    </a:gs>
                    <a:gs pos="100000">
                      <a:srgbClr val="CD8144"/>
                    </a:gs>
                  </a:gsLst>
                  <a:lin ang="1200000" scaled="0"/>
                </a:gradFill>
                <a:latin typeface="+mj-lt"/>
              </a:rPr>
              <a:t>Procedimiento de Escalado</a:t>
            </a:r>
            <a:endParaRPr dirty="0">
              <a:gradFill>
                <a:gsLst>
                  <a:gs pos="0">
                    <a:srgbClr val="00517F"/>
                  </a:gs>
                  <a:gs pos="100000">
                    <a:srgbClr val="CD8144"/>
                  </a:gs>
                </a:gsLst>
                <a:lin ang="1200000" scaled="0"/>
              </a:gradFill>
              <a:latin typeface="+mj-lt"/>
            </a:endParaRPr>
          </a:p>
        </p:txBody>
      </p:sp>
      <p:sp>
        <p:nvSpPr>
          <p:cNvPr id="406" name="Slide Number"/>
          <p:cNvSpPr txBox="1">
            <a:spLocks noGrp="1"/>
          </p:cNvSpPr>
          <p:nvPr>
            <p:ph type="sldNum" sz="quarter" idx="2"/>
          </p:nvPr>
        </p:nvSpPr>
        <p:spPr>
          <a:xfrm>
            <a:off x="23137521" y="12615794"/>
            <a:ext cx="356921" cy="7747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rPr/>
              <a:t>4</a:t>
            </a:fld>
            <a:endParaRPr/>
          </a:p>
        </p:txBody>
      </p:sp>
      <p:sp>
        <p:nvSpPr>
          <p:cNvPr id="3" name="CuadroTexto 2">
            <a:extLst>
              <a:ext uri="{FF2B5EF4-FFF2-40B4-BE49-F238E27FC236}">
                <a16:creationId xmlns:a16="http://schemas.microsoft.com/office/drawing/2014/main" id="{D63C1B5C-E713-FEB2-DEE7-B04A244B7094}"/>
              </a:ext>
            </a:extLst>
          </p:cNvPr>
          <p:cNvSpPr txBox="1"/>
          <p:nvPr/>
        </p:nvSpPr>
        <p:spPr>
          <a:xfrm>
            <a:off x="1706602" y="3751553"/>
            <a:ext cx="8116325" cy="830997"/>
          </a:xfrm>
          <a:prstGeom prst="rect">
            <a:avLst/>
          </a:prstGeom>
          <a:noFill/>
        </p:spPr>
        <p:txBody>
          <a:bodyPr wrap="none" rtlCol="0">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defRPr sz="4800" b="0">
                <a:gradFill>
                  <a:gsLst>
                    <a:gs pos="0">
                      <a:srgbClr val="00517F"/>
                    </a:gs>
                    <a:gs pos="100000">
                      <a:srgbClr val="CD8144"/>
                    </a:gs>
                  </a:gsLst>
                  <a:lin ang="1200000" scaled="0"/>
                </a:gradFill>
                <a:latin typeface="+mj-lt"/>
                <a:cs typeface="Poppins SemiBold"/>
              </a:defRPr>
            </a:lvl1pPr>
          </a:lstStyle>
          <a:p>
            <a:r>
              <a:rPr lang="es-ES" dirty="0"/>
              <a:t>¿Cómo activamos el escalado?</a:t>
            </a:r>
          </a:p>
        </p:txBody>
      </p:sp>
      <p:sp>
        <p:nvSpPr>
          <p:cNvPr id="2" name="CuadroTexto 1">
            <a:extLst>
              <a:ext uri="{FF2B5EF4-FFF2-40B4-BE49-F238E27FC236}">
                <a16:creationId xmlns:a16="http://schemas.microsoft.com/office/drawing/2014/main" id="{7F192BAE-6960-2804-A9B5-1EF15D38F393}"/>
              </a:ext>
            </a:extLst>
          </p:cNvPr>
          <p:cNvSpPr txBox="1"/>
          <p:nvPr/>
        </p:nvSpPr>
        <p:spPr>
          <a:xfrm>
            <a:off x="1706601" y="4951199"/>
            <a:ext cx="20755833" cy="45961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es-ES" sz="3600" dirty="0">
                <a:latin typeface="+mj-lt"/>
              </a:rPr>
              <a:t>El procedimiento de escalado se activa llamando por teléfono al primer nivel de escalado definido en este documento y este nivel llamará al siguiente nivel . También podemos utilizar cualquier sistema de mensajería , pero si no obtenemos respuesta debemos insistir mediante llamada telefónica.</a:t>
            </a:r>
          </a:p>
          <a:p>
            <a:pPr marL="0" marR="0" indent="0" algn="l" defTabSz="825500" rtl="0" fontAlgn="auto" latinLnBrk="0" hangingPunct="0">
              <a:lnSpc>
                <a:spcPct val="100000"/>
              </a:lnSpc>
              <a:spcBef>
                <a:spcPts val="0"/>
              </a:spcBef>
              <a:spcAft>
                <a:spcPts val="0"/>
              </a:spcAft>
              <a:buClrTx/>
              <a:buSzTx/>
              <a:buFontTx/>
              <a:buNone/>
              <a:tabLst/>
            </a:pPr>
            <a:endParaRPr lang="es-ES" sz="3600" dirty="0">
              <a:latin typeface="+mj-lt"/>
            </a:endParaRPr>
          </a:p>
          <a:p>
            <a:pPr marL="0" marR="0" indent="0" algn="l" defTabSz="825500" rtl="0" fontAlgn="auto" latinLnBrk="0" hangingPunct="0">
              <a:lnSpc>
                <a:spcPct val="100000"/>
              </a:lnSpc>
              <a:spcBef>
                <a:spcPts val="0"/>
              </a:spcBef>
              <a:spcAft>
                <a:spcPts val="0"/>
              </a:spcAft>
              <a:buClrTx/>
              <a:buSzTx/>
              <a:buFontTx/>
              <a:buNone/>
              <a:tabLst/>
            </a:pPr>
            <a:r>
              <a:rPr lang="es-ES" sz="3600" dirty="0">
                <a:latin typeface="+mj-lt"/>
              </a:rPr>
              <a:t>En caso de no contestar el primer nivel  en los 15 minutos siguientes a producirse el escalado, procedemos a informar  al siguiente nivel de escalado  y así sucesivamente hasta que obtengamos respuesta. </a:t>
            </a:r>
          </a:p>
          <a:p>
            <a:pPr marL="0" marR="0" indent="0" algn="l" defTabSz="825500" rtl="0" fontAlgn="auto" latinLnBrk="0" hangingPunct="0">
              <a:lnSpc>
                <a:spcPct val="100000"/>
              </a:lnSpc>
              <a:spcBef>
                <a:spcPts val="0"/>
              </a:spcBef>
              <a:spcAft>
                <a:spcPts val="0"/>
              </a:spcAft>
              <a:buClrTx/>
              <a:buSzTx/>
              <a:buFontTx/>
              <a:buNone/>
              <a:tabLst/>
            </a:pPr>
            <a:endParaRPr lang="es-ES" sz="2000" dirty="0"/>
          </a:p>
          <a:p>
            <a:pPr marL="0" marR="0" indent="0" algn="l" defTabSz="825500" rtl="0" fontAlgn="auto" latinLnBrk="0" hangingPunct="0">
              <a:lnSpc>
                <a:spcPct val="100000"/>
              </a:lnSpc>
              <a:spcBef>
                <a:spcPts val="0"/>
              </a:spcBef>
              <a:spcAft>
                <a:spcPts val="0"/>
              </a:spcAft>
              <a:buClrTx/>
              <a:buSzTx/>
              <a:buFontTx/>
              <a:buNone/>
              <a:tabLst/>
            </a:pPr>
            <a:endParaRPr kumimoji="0" lang="es-ES" sz="20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graphicFrame>
        <p:nvGraphicFramePr>
          <p:cNvPr id="5" name="Diagrama 4">
            <a:extLst>
              <a:ext uri="{FF2B5EF4-FFF2-40B4-BE49-F238E27FC236}">
                <a16:creationId xmlns:a16="http://schemas.microsoft.com/office/drawing/2014/main" id="{9F2A9174-2A6A-8A96-1A5F-3A0459166780}"/>
              </a:ext>
            </a:extLst>
          </p:cNvPr>
          <p:cNvGraphicFramePr/>
          <p:nvPr>
            <p:extLst>
              <p:ext uri="{D42A27DB-BD31-4B8C-83A1-F6EECF244321}">
                <p14:modId xmlns:p14="http://schemas.microsoft.com/office/powerpoint/2010/main" val="4225010435"/>
              </p:ext>
            </p:extLst>
          </p:nvPr>
        </p:nvGraphicFramePr>
        <p:xfrm>
          <a:off x="15931662" y="9805482"/>
          <a:ext cx="7317361" cy="35850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3" name="Grupo 12">
            <a:extLst>
              <a:ext uri="{FF2B5EF4-FFF2-40B4-BE49-F238E27FC236}">
                <a16:creationId xmlns:a16="http://schemas.microsoft.com/office/drawing/2014/main" id="{A60DDB74-CC6C-632D-DBFF-D13060D7AED5}"/>
              </a:ext>
            </a:extLst>
          </p:cNvPr>
          <p:cNvGrpSpPr/>
          <p:nvPr/>
        </p:nvGrpSpPr>
        <p:grpSpPr>
          <a:xfrm>
            <a:off x="2792312" y="10587171"/>
            <a:ext cx="11160233" cy="2028623"/>
            <a:chOff x="1304082" y="8498748"/>
            <a:chExt cx="5222716" cy="2298274"/>
          </a:xfrm>
        </p:grpSpPr>
        <p:sp>
          <p:nvSpPr>
            <p:cNvPr id="14" name="Rectángulo: esquinas redondeadas 13">
              <a:extLst>
                <a:ext uri="{FF2B5EF4-FFF2-40B4-BE49-F238E27FC236}">
                  <a16:creationId xmlns:a16="http://schemas.microsoft.com/office/drawing/2014/main" id="{D10B8744-EB27-4A28-56B5-485E9D48055F}"/>
                </a:ext>
              </a:extLst>
            </p:cNvPr>
            <p:cNvSpPr/>
            <p:nvPr/>
          </p:nvSpPr>
          <p:spPr>
            <a:xfrm>
              <a:off x="1304082" y="8498748"/>
              <a:ext cx="5222716" cy="2298274"/>
            </a:xfrm>
            <a:prstGeom prst="roundRect">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 name="CuadroTexto 14">
              <a:extLst>
                <a:ext uri="{FF2B5EF4-FFF2-40B4-BE49-F238E27FC236}">
                  <a16:creationId xmlns:a16="http://schemas.microsoft.com/office/drawing/2014/main" id="{E6684744-FF05-C4FC-DEF0-E4CBFC3DB515}"/>
                </a:ext>
              </a:extLst>
            </p:cNvPr>
            <p:cNvSpPr txBox="1"/>
            <p:nvPr/>
          </p:nvSpPr>
          <p:spPr>
            <a:xfrm>
              <a:off x="1417038" y="8612873"/>
              <a:ext cx="5092739" cy="19177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s-ES" sz="3600" b="0" dirty="0">
                  <a:gradFill>
                    <a:gsLst>
                      <a:gs pos="0">
                        <a:srgbClr val="00517F"/>
                      </a:gs>
                      <a:gs pos="100000">
                        <a:srgbClr val="CD8144"/>
                      </a:gs>
                    </a:gsLst>
                    <a:lin ang="1200000" scaled="0"/>
                  </a:gradFill>
                  <a:latin typeface="+mj-lt"/>
                  <a:cs typeface="Poppins SemiBold"/>
                </a:rPr>
                <a:t>Se establece un intervalo de respuesta de escalado de 15 minutos antes de pasar al siguiente nivel.</a:t>
              </a:r>
            </a:p>
          </p:txBody>
        </p:sp>
      </p:grpSp>
      <p:pic>
        <p:nvPicPr>
          <p:cNvPr id="16" name="Gráfico 15" descr="Bombilla con relleno sólido">
            <a:extLst>
              <a:ext uri="{FF2B5EF4-FFF2-40B4-BE49-F238E27FC236}">
                <a16:creationId xmlns:a16="http://schemas.microsoft.com/office/drawing/2014/main" id="{B74961D0-2096-B15A-54F0-10DA14E3B2B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77912" y="11126002"/>
            <a:ext cx="914400" cy="914400"/>
          </a:xfrm>
          <a:prstGeom prst="rect">
            <a:avLst/>
          </a:prstGeom>
        </p:spPr>
      </p:pic>
    </p:spTree>
    <p:extLst>
      <p:ext uri="{BB962C8B-B14F-4D97-AF65-F5344CB8AC3E}">
        <p14:creationId xmlns:p14="http://schemas.microsoft.com/office/powerpoint/2010/main" val="1047048794"/>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Flecha: curvada hacia arriba 383">
            <a:extLst>
              <a:ext uri="{FF2B5EF4-FFF2-40B4-BE49-F238E27FC236}">
                <a16:creationId xmlns:a16="http://schemas.microsoft.com/office/drawing/2014/main" id="{2F58825F-E969-D079-F879-1354E658C9F4}"/>
              </a:ext>
            </a:extLst>
          </p:cNvPr>
          <p:cNvSpPr/>
          <p:nvPr/>
        </p:nvSpPr>
        <p:spPr>
          <a:xfrm rot="20791819">
            <a:off x="12782132" y="12110942"/>
            <a:ext cx="1721094" cy="731520"/>
          </a:xfrm>
          <a:prstGeom prst="curvedUpArrow">
            <a:avLst/>
          </a:prstGeom>
          <a:solidFill>
            <a:srgbClr val="D5D5D5">
              <a:alpha val="7417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99" name="The design everybody looking for"/>
          <p:cNvSpPr txBox="1"/>
          <p:nvPr/>
        </p:nvSpPr>
        <p:spPr>
          <a:xfrm>
            <a:off x="1706601" y="2147616"/>
            <a:ext cx="19498770" cy="253402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dirty="0">
                <a:gradFill>
                  <a:gsLst>
                    <a:gs pos="0">
                      <a:srgbClr val="00517F"/>
                    </a:gs>
                    <a:gs pos="100000">
                      <a:srgbClr val="CD8144"/>
                    </a:gs>
                  </a:gsLst>
                  <a:lin ang="1200000" scaled="0"/>
                </a:gradFill>
                <a:latin typeface="+mj-lt"/>
              </a:rPr>
              <a:t>Modelo de Escalado por Incidente Crítico o de Alto Impacto</a:t>
            </a:r>
            <a:endParaRPr dirty="0">
              <a:gradFill>
                <a:gsLst>
                  <a:gs pos="0">
                    <a:srgbClr val="00517F"/>
                  </a:gs>
                  <a:gs pos="100000">
                    <a:srgbClr val="CD8144"/>
                  </a:gs>
                </a:gsLst>
                <a:lin ang="1200000" scaled="0"/>
              </a:gradFill>
              <a:latin typeface="+mj-lt"/>
            </a:endParaRPr>
          </a:p>
        </p:txBody>
      </p:sp>
      <p:sp>
        <p:nvSpPr>
          <p:cNvPr id="406" name="Slide Number"/>
          <p:cNvSpPr txBox="1">
            <a:spLocks noGrp="1"/>
          </p:cNvSpPr>
          <p:nvPr>
            <p:ph type="sldNum" sz="quarter" idx="2"/>
          </p:nvPr>
        </p:nvSpPr>
        <p:spPr>
          <a:xfrm>
            <a:off x="23137521" y="12615794"/>
            <a:ext cx="356921" cy="77470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rPr/>
              <a:t>5</a:t>
            </a:fld>
            <a:endParaRPr/>
          </a:p>
        </p:txBody>
      </p:sp>
      <p:sp>
        <p:nvSpPr>
          <p:cNvPr id="2" name="Rectángulo: esquinas redondeadas 1">
            <a:extLst>
              <a:ext uri="{FF2B5EF4-FFF2-40B4-BE49-F238E27FC236}">
                <a16:creationId xmlns:a16="http://schemas.microsoft.com/office/drawing/2014/main" id="{7266C346-C64D-2DDB-FC2F-5298813D2EFC}"/>
              </a:ext>
            </a:extLst>
          </p:cNvPr>
          <p:cNvSpPr/>
          <p:nvPr/>
        </p:nvSpPr>
        <p:spPr>
          <a:xfrm>
            <a:off x="3355209" y="6057761"/>
            <a:ext cx="3546139" cy="1392066"/>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Guardia del Servicio</a:t>
            </a:r>
          </a:p>
        </p:txBody>
      </p:sp>
      <p:sp>
        <p:nvSpPr>
          <p:cNvPr id="3" name="Rectángulo: esquinas redondeadas 2">
            <a:extLst>
              <a:ext uri="{FF2B5EF4-FFF2-40B4-BE49-F238E27FC236}">
                <a16:creationId xmlns:a16="http://schemas.microsoft.com/office/drawing/2014/main" id="{60B507CB-4949-5A80-60F7-D9EA57E42D84}"/>
              </a:ext>
            </a:extLst>
          </p:cNvPr>
          <p:cNvSpPr/>
          <p:nvPr/>
        </p:nvSpPr>
        <p:spPr>
          <a:xfrm>
            <a:off x="9688908" y="4941769"/>
            <a:ext cx="1583943"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Inma Benitez</a:t>
            </a:r>
          </a:p>
        </p:txBody>
      </p:sp>
      <p:sp>
        <p:nvSpPr>
          <p:cNvPr id="4" name="Rectángulo: esquinas redondeadas 3">
            <a:extLst>
              <a:ext uri="{FF2B5EF4-FFF2-40B4-BE49-F238E27FC236}">
                <a16:creationId xmlns:a16="http://schemas.microsoft.com/office/drawing/2014/main" id="{517B6F1C-862F-3309-251B-E2DE94F1FF77}"/>
              </a:ext>
            </a:extLst>
          </p:cNvPr>
          <p:cNvSpPr/>
          <p:nvPr/>
        </p:nvSpPr>
        <p:spPr>
          <a:xfrm>
            <a:off x="9729206" y="7666302"/>
            <a:ext cx="1999139"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Alejandro</a:t>
            </a:r>
          </a:p>
          <a:p>
            <a:pPr algn="ctr"/>
            <a:r>
              <a:rPr lang="es-ES" dirty="0">
                <a:solidFill>
                  <a:schemeClr val="tx1"/>
                </a:solidFill>
              </a:rPr>
              <a:t>Flores</a:t>
            </a:r>
          </a:p>
        </p:txBody>
      </p:sp>
      <p:sp>
        <p:nvSpPr>
          <p:cNvPr id="5" name="Rectángulo: esquinas redondeadas 4">
            <a:extLst>
              <a:ext uri="{FF2B5EF4-FFF2-40B4-BE49-F238E27FC236}">
                <a16:creationId xmlns:a16="http://schemas.microsoft.com/office/drawing/2014/main" id="{A90E67E9-423E-F6F8-8AAC-238D30A636C9}"/>
              </a:ext>
            </a:extLst>
          </p:cNvPr>
          <p:cNvSpPr/>
          <p:nvPr/>
        </p:nvSpPr>
        <p:spPr>
          <a:xfrm>
            <a:off x="18357602" y="4932638"/>
            <a:ext cx="1842588" cy="926763"/>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s-ES" dirty="0">
                <a:solidFill>
                  <a:schemeClr val="tx1"/>
                </a:solidFill>
              </a:rPr>
              <a:t>Andrés López</a:t>
            </a:r>
          </a:p>
        </p:txBody>
      </p:sp>
      <p:sp>
        <p:nvSpPr>
          <p:cNvPr id="6" name="Rectángulo: esquinas redondeadas 5">
            <a:extLst>
              <a:ext uri="{FF2B5EF4-FFF2-40B4-BE49-F238E27FC236}">
                <a16:creationId xmlns:a16="http://schemas.microsoft.com/office/drawing/2014/main" id="{D6EFA9DC-C909-A6E8-E178-17F8EE922367}"/>
              </a:ext>
            </a:extLst>
          </p:cNvPr>
          <p:cNvSpPr/>
          <p:nvPr/>
        </p:nvSpPr>
        <p:spPr>
          <a:xfrm>
            <a:off x="18386609" y="7759272"/>
            <a:ext cx="1813581"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a:solidFill>
                  <a:schemeClr val="tx1"/>
                </a:solidFill>
              </a:rPr>
              <a:t>Ignacio Sainz </a:t>
            </a:r>
          </a:p>
        </p:txBody>
      </p:sp>
      <p:sp>
        <p:nvSpPr>
          <p:cNvPr id="8" name="Rectángulo: esquinas redondeadas 7">
            <a:extLst>
              <a:ext uri="{FF2B5EF4-FFF2-40B4-BE49-F238E27FC236}">
                <a16:creationId xmlns:a16="http://schemas.microsoft.com/office/drawing/2014/main" id="{630061C5-0580-62F1-2251-EA8ADF5AA9AA}"/>
              </a:ext>
            </a:extLst>
          </p:cNvPr>
          <p:cNvSpPr/>
          <p:nvPr/>
        </p:nvSpPr>
        <p:spPr>
          <a:xfrm>
            <a:off x="13711364" y="6332784"/>
            <a:ext cx="1819980"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err="1">
                <a:solidFill>
                  <a:schemeClr val="tx1"/>
                </a:solidFill>
              </a:rPr>
              <a:t>FrancescVives</a:t>
            </a:r>
            <a:endParaRPr lang="es-ES">
              <a:solidFill>
                <a:schemeClr val="tx1"/>
              </a:solidFill>
            </a:endParaRPr>
          </a:p>
        </p:txBody>
      </p:sp>
      <p:sp>
        <p:nvSpPr>
          <p:cNvPr id="11" name="Flecha: doblada 10">
            <a:extLst>
              <a:ext uri="{FF2B5EF4-FFF2-40B4-BE49-F238E27FC236}">
                <a16:creationId xmlns:a16="http://schemas.microsoft.com/office/drawing/2014/main" id="{A4A306DF-8FF2-3000-7454-D2A5942C8FF0}"/>
              </a:ext>
            </a:extLst>
          </p:cNvPr>
          <p:cNvSpPr/>
          <p:nvPr/>
        </p:nvSpPr>
        <p:spPr>
          <a:xfrm rot="10800000" flipH="1">
            <a:off x="8637852" y="7756626"/>
            <a:ext cx="984627" cy="456896"/>
          </a:xfrm>
          <a:prstGeom prst="bentArrow">
            <a:avLst>
              <a:gd name="adj1" fmla="val 7432"/>
              <a:gd name="adj2" fmla="val 10559"/>
              <a:gd name="adj3" fmla="val 21334"/>
              <a:gd name="adj4" fmla="val 43750"/>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12" name="Flecha: hacia arriba 11">
            <a:extLst>
              <a:ext uri="{FF2B5EF4-FFF2-40B4-BE49-F238E27FC236}">
                <a16:creationId xmlns:a16="http://schemas.microsoft.com/office/drawing/2014/main" id="{AFF155F3-C609-85B2-A10C-F56784D7E4B1}"/>
              </a:ext>
            </a:extLst>
          </p:cNvPr>
          <p:cNvSpPr/>
          <p:nvPr/>
        </p:nvSpPr>
        <p:spPr>
          <a:xfrm rot="5400000">
            <a:off x="11488495" y="4871945"/>
            <a:ext cx="303810" cy="3890616"/>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Flecha: hacia arriba 12">
            <a:extLst>
              <a:ext uri="{FF2B5EF4-FFF2-40B4-BE49-F238E27FC236}">
                <a16:creationId xmlns:a16="http://schemas.microsoft.com/office/drawing/2014/main" id="{41A69AD1-DD54-601B-731E-04393051153E}"/>
              </a:ext>
            </a:extLst>
          </p:cNvPr>
          <p:cNvSpPr/>
          <p:nvPr/>
        </p:nvSpPr>
        <p:spPr>
          <a:xfrm rot="5400000">
            <a:off x="7245513" y="6545932"/>
            <a:ext cx="267739" cy="542641"/>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5" name="Conector recto 14">
            <a:extLst>
              <a:ext uri="{FF2B5EF4-FFF2-40B4-BE49-F238E27FC236}">
                <a16:creationId xmlns:a16="http://schemas.microsoft.com/office/drawing/2014/main" id="{6C04E20B-B355-D9CC-B321-CC967AF2701B}"/>
              </a:ext>
            </a:extLst>
          </p:cNvPr>
          <p:cNvCxnSpPr>
            <a:cxnSpLocks/>
            <a:endCxn id="393" idx="0"/>
          </p:cNvCxnSpPr>
          <p:nvPr/>
        </p:nvCxnSpPr>
        <p:spPr>
          <a:xfrm flipH="1">
            <a:off x="7353465" y="4448908"/>
            <a:ext cx="49658" cy="7154334"/>
          </a:xfrm>
          <a:prstGeom prst="line">
            <a:avLst/>
          </a:prstGeom>
          <a:ln w="2857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Conector recto 15">
            <a:extLst>
              <a:ext uri="{FF2B5EF4-FFF2-40B4-BE49-F238E27FC236}">
                <a16:creationId xmlns:a16="http://schemas.microsoft.com/office/drawing/2014/main" id="{AF58241B-A12E-0924-6660-56C0DEC81DC3}"/>
              </a:ext>
            </a:extLst>
          </p:cNvPr>
          <p:cNvCxnSpPr>
            <a:cxnSpLocks/>
            <a:endCxn id="55" idx="0"/>
          </p:cNvCxnSpPr>
          <p:nvPr/>
        </p:nvCxnSpPr>
        <p:spPr>
          <a:xfrm flipH="1">
            <a:off x="12320870" y="4601308"/>
            <a:ext cx="17668" cy="7001933"/>
          </a:xfrm>
          <a:prstGeom prst="line">
            <a:avLst/>
          </a:prstGeom>
          <a:ln w="2857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he design everybody looking for">
            <a:extLst>
              <a:ext uri="{FF2B5EF4-FFF2-40B4-BE49-F238E27FC236}">
                <a16:creationId xmlns:a16="http://schemas.microsoft.com/office/drawing/2014/main" id="{C1E0FF90-922B-2D5E-8BEE-92E7A05CFF05}"/>
              </a:ext>
            </a:extLst>
          </p:cNvPr>
          <p:cNvSpPr txBox="1"/>
          <p:nvPr/>
        </p:nvSpPr>
        <p:spPr>
          <a:xfrm>
            <a:off x="7731837" y="8957905"/>
            <a:ext cx="4550878" cy="6565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sz="3600" dirty="0">
                <a:gradFill>
                  <a:gsLst>
                    <a:gs pos="0">
                      <a:srgbClr val="00517F"/>
                    </a:gs>
                    <a:gs pos="100000">
                      <a:srgbClr val="CD8144"/>
                    </a:gs>
                  </a:gsLst>
                  <a:lin ang="1200000" scaled="0"/>
                </a:gradFill>
                <a:latin typeface="+mj-lt"/>
              </a:rPr>
              <a:t>1</a:t>
            </a:r>
            <a:r>
              <a:rPr lang="es-ES" sz="3200" baseline="30000" dirty="0">
                <a:gradFill>
                  <a:gsLst>
                    <a:gs pos="0">
                      <a:srgbClr val="00517F"/>
                    </a:gs>
                    <a:gs pos="100000">
                      <a:srgbClr val="CD8144"/>
                    </a:gs>
                  </a:gsLst>
                  <a:lin ang="1200000" scaled="0"/>
                </a:gradFill>
                <a:latin typeface="+mj-lt"/>
              </a:rPr>
              <a:t>er</a:t>
            </a:r>
            <a:r>
              <a:rPr lang="es-ES" sz="3600" dirty="0">
                <a:gradFill>
                  <a:gsLst>
                    <a:gs pos="0">
                      <a:srgbClr val="00517F"/>
                    </a:gs>
                    <a:gs pos="100000">
                      <a:srgbClr val="CD8144"/>
                    </a:gs>
                  </a:gsLst>
                  <a:lin ang="1200000" scaled="0"/>
                </a:gradFill>
                <a:latin typeface="+mj-lt"/>
              </a:rPr>
              <a:t> Nivel de Escalado</a:t>
            </a:r>
            <a:endParaRPr sz="3600" dirty="0">
              <a:gradFill>
                <a:gsLst>
                  <a:gs pos="0">
                    <a:srgbClr val="00517F"/>
                  </a:gs>
                  <a:gs pos="100000">
                    <a:srgbClr val="CD8144"/>
                  </a:gs>
                </a:gsLst>
                <a:lin ang="1200000" scaled="0"/>
              </a:gradFill>
              <a:latin typeface="+mj-lt"/>
            </a:endParaRPr>
          </a:p>
        </p:txBody>
      </p:sp>
      <p:sp>
        <p:nvSpPr>
          <p:cNvPr id="18" name="The design everybody looking for">
            <a:extLst>
              <a:ext uri="{FF2B5EF4-FFF2-40B4-BE49-F238E27FC236}">
                <a16:creationId xmlns:a16="http://schemas.microsoft.com/office/drawing/2014/main" id="{B7F005EC-C006-5736-46B0-988B10DB44B6}"/>
              </a:ext>
            </a:extLst>
          </p:cNvPr>
          <p:cNvSpPr txBox="1"/>
          <p:nvPr/>
        </p:nvSpPr>
        <p:spPr>
          <a:xfrm>
            <a:off x="12439921" y="8957905"/>
            <a:ext cx="4550878" cy="6565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sz="3600" dirty="0">
                <a:gradFill>
                  <a:gsLst>
                    <a:gs pos="0">
                      <a:srgbClr val="00517F"/>
                    </a:gs>
                    <a:gs pos="100000">
                      <a:srgbClr val="CD8144"/>
                    </a:gs>
                  </a:gsLst>
                  <a:lin ang="1200000" scaled="0"/>
                </a:gradFill>
                <a:latin typeface="+mj-lt"/>
              </a:rPr>
              <a:t>2</a:t>
            </a:r>
            <a:r>
              <a:rPr lang="es-ES" sz="3200" baseline="30000" dirty="0">
                <a:gradFill>
                  <a:gsLst>
                    <a:gs pos="0">
                      <a:srgbClr val="00517F"/>
                    </a:gs>
                    <a:gs pos="100000">
                      <a:srgbClr val="CD8144"/>
                    </a:gs>
                  </a:gsLst>
                  <a:lin ang="1200000" scaled="0"/>
                </a:gradFill>
                <a:latin typeface="+mj-lt"/>
              </a:rPr>
              <a:t>ndo</a:t>
            </a:r>
            <a:r>
              <a:rPr lang="es-ES" sz="3600" dirty="0">
                <a:gradFill>
                  <a:gsLst>
                    <a:gs pos="0">
                      <a:srgbClr val="00517F"/>
                    </a:gs>
                    <a:gs pos="100000">
                      <a:srgbClr val="CD8144"/>
                    </a:gs>
                  </a:gsLst>
                  <a:lin ang="1200000" scaled="0"/>
                </a:gradFill>
                <a:latin typeface="+mj-lt"/>
              </a:rPr>
              <a:t> Nivel de Escalado</a:t>
            </a:r>
            <a:endParaRPr sz="3600" dirty="0">
              <a:gradFill>
                <a:gsLst>
                  <a:gs pos="0">
                    <a:srgbClr val="00517F"/>
                  </a:gs>
                  <a:gs pos="100000">
                    <a:srgbClr val="CD8144"/>
                  </a:gs>
                </a:gsLst>
                <a:lin ang="1200000" scaled="0"/>
              </a:gradFill>
              <a:latin typeface="+mj-lt"/>
            </a:endParaRPr>
          </a:p>
        </p:txBody>
      </p:sp>
      <p:cxnSp>
        <p:nvCxnSpPr>
          <p:cNvPr id="19" name="Conector recto 18">
            <a:extLst>
              <a:ext uri="{FF2B5EF4-FFF2-40B4-BE49-F238E27FC236}">
                <a16:creationId xmlns:a16="http://schemas.microsoft.com/office/drawing/2014/main" id="{12BC2999-6660-4562-A015-B923C7197C04}"/>
              </a:ext>
            </a:extLst>
          </p:cNvPr>
          <p:cNvCxnSpPr>
            <a:cxnSpLocks/>
            <a:endCxn id="60" idx="0"/>
          </p:cNvCxnSpPr>
          <p:nvPr/>
        </p:nvCxnSpPr>
        <p:spPr>
          <a:xfrm flipH="1">
            <a:off x="16799352" y="4601308"/>
            <a:ext cx="34986" cy="7078087"/>
          </a:xfrm>
          <a:prstGeom prst="line">
            <a:avLst/>
          </a:prstGeom>
          <a:ln w="2857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0" name="The design everybody looking for">
            <a:extLst>
              <a:ext uri="{FF2B5EF4-FFF2-40B4-BE49-F238E27FC236}">
                <a16:creationId xmlns:a16="http://schemas.microsoft.com/office/drawing/2014/main" id="{A0047D3D-70DB-C23C-0FED-E36BC99C1A6A}"/>
              </a:ext>
            </a:extLst>
          </p:cNvPr>
          <p:cNvSpPr txBox="1"/>
          <p:nvPr/>
        </p:nvSpPr>
        <p:spPr>
          <a:xfrm>
            <a:off x="17168634" y="8957905"/>
            <a:ext cx="4550878" cy="6565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sz="3600" dirty="0">
                <a:gradFill>
                  <a:gsLst>
                    <a:gs pos="0">
                      <a:srgbClr val="00517F"/>
                    </a:gs>
                    <a:gs pos="100000">
                      <a:srgbClr val="CD8144"/>
                    </a:gs>
                  </a:gsLst>
                  <a:lin ang="1200000" scaled="0"/>
                </a:gradFill>
                <a:latin typeface="+mj-lt"/>
              </a:rPr>
              <a:t>3</a:t>
            </a:r>
            <a:r>
              <a:rPr lang="es-ES" sz="3200" baseline="30000" dirty="0">
                <a:gradFill>
                  <a:gsLst>
                    <a:gs pos="0">
                      <a:srgbClr val="00517F"/>
                    </a:gs>
                    <a:gs pos="100000">
                      <a:srgbClr val="CD8144"/>
                    </a:gs>
                  </a:gsLst>
                  <a:lin ang="1200000" scaled="0"/>
                </a:gradFill>
                <a:latin typeface="+mj-lt"/>
              </a:rPr>
              <a:t>er</a:t>
            </a:r>
            <a:r>
              <a:rPr lang="es-ES" sz="3600" dirty="0">
                <a:gradFill>
                  <a:gsLst>
                    <a:gs pos="0">
                      <a:srgbClr val="00517F"/>
                    </a:gs>
                    <a:gs pos="100000">
                      <a:srgbClr val="CD8144"/>
                    </a:gs>
                  </a:gsLst>
                  <a:lin ang="1200000" scaled="0"/>
                </a:gradFill>
                <a:latin typeface="+mj-lt"/>
              </a:rPr>
              <a:t> Nivel de Escalado</a:t>
            </a:r>
            <a:endParaRPr sz="3600" dirty="0">
              <a:gradFill>
                <a:gsLst>
                  <a:gs pos="0">
                    <a:srgbClr val="00517F"/>
                  </a:gs>
                  <a:gs pos="100000">
                    <a:srgbClr val="CD8144"/>
                  </a:gs>
                </a:gsLst>
                <a:lin ang="1200000" scaled="0"/>
              </a:gradFill>
              <a:latin typeface="+mj-lt"/>
            </a:endParaRPr>
          </a:p>
        </p:txBody>
      </p:sp>
      <p:grpSp>
        <p:nvGrpSpPr>
          <p:cNvPr id="26" name="Grupo 25">
            <a:extLst>
              <a:ext uri="{FF2B5EF4-FFF2-40B4-BE49-F238E27FC236}">
                <a16:creationId xmlns:a16="http://schemas.microsoft.com/office/drawing/2014/main" id="{E84C5647-1F99-9390-8BB5-4B50E2D45F0A}"/>
              </a:ext>
            </a:extLst>
          </p:cNvPr>
          <p:cNvGrpSpPr/>
          <p:nvPr/>
        </p:nvGrpSpPr>
        <p:grpSpPr>
          <a:xfrm>
            <a:off x="12376623" y="9945417"/>
            <a:ext cx="4281033" cy="416200"/>
            <a:chOff x="7444524" y="10286999"/>
            <a:chExt cx="4281033" cy="416200"/>
          </a:xfrm>
        </p:grpSpPr>
        <p:sp>
          <p:nvSpPr>
            <p:cNvPr id="27" name="CuadroTexto 26">
              <a:extLst>
                <a:ext uri="{FF2B5EF4-FFF2-40B4-BE49-F238E27FC236}">
                  <a16:creationId xmlns:a16="http://schemas.microsoft.com/office/drawing/2014/main" id="{05E3CECD-CB26-7E81-0A04-AADA82E061D6}"/>
                </a:ext>
              </a:extLst>
            </p:cNvPr>
            <p:cNvSpPr txBox="1"/>
            <p:nvPr/>
          </p:nvSpPr>
          <p:spPr>
            <a:xfrm>
              <a:off x="7444524" y="10292830"/>
              <a:ext cx="1830366"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a:solidFill>
                    <a:schemeClr val="tx1">
                      <a:lumMod val="65000"/>
                      <a:lumOff val="35000"/>
                    </a:schemeClr>
                  </a:solidFill>
                  <a:latin typeface="+mj-lt"/>
                </a:rPr>
                <a:t>Francesc</a:t>
              </a:r>
              <a:endPar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endParaRPr>
            </a:p>
          </p:txBody>
        </p:sp>
        <p:sp>
          <p:nvSpPr>
            <p:cNvPr id="28" name="CuadroTexto 27">
              <a:extLst>
                <a:ext uri="{FF2B5EF4-FFF2-40B4-BE49-F238E27FC236}">
                  <a16:creationId xmlns:a16="http://schemas.microsoft.com/office/drawing/2014/main" id="{423102CC-BFAE-CF38-B0A7-516630446710}"/>
                </a:ext>
              </a:extLst>
            </p:cNvPr>
            <p:cNvSpPr txBox="1"/>
            <p:nvPr/>
          </p:nvSpPr>
          <p:spPr>
            <a:xfrm>
              <a:off x="9138310" y="10286999"/>
              <a:ext cx="258724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+34 646 96 63 29</a:t>
              </a:r>
              <a:endParaRPr kumimoji="0" lang="es-ES" sz="2000" b="1" u="none" strike="noStrike" cap="none" spc="0" normalizeH="0" baseline="0" dirty="0">
                <a:ln>
                  <a:noFill/>
                </a:ln>
                <a:solidFill>
                  <a:schemeClr val="tx1"/>
                </a:solidFill>
                <a:effectLst/>
                <a:uFillTx/>
                <a:latin typeface="+mj-lt"/>
                <a:ea typeface="Helvetica Neue"/>
                <a:cs typeface="Helvetica Neue"/>
                <a:sym typeface="Helvetica Neue"/>
              </a:endParaRPr>
            </a:p>
          </p:txBody>
        </p:sp>
      </p:grpSp>
      <p:grpSp>
        <p:nvGrpSpPr>
          <p:cNvPr id="29" name="Grupo 28">
            <a:extLst>
              <a:ext uri="{FF2B5EF4-FFF2-40B4-BE49-F238E27FC236}">
                <a16:creationId xmlns:a16="http://schemas.microsoft.com/office/drawing/2014/main" id="{0A751931-137C-203C-A32E-F49F37EC5907}"/>
              </a:ext>
            </a:extLst>
          </p:cNvPr>
          <p:cNvGrpSpPr/>
          <p:nvPr/>
        </p:nvGrpSpPr>
        <p:grpSpPr>
          <a:xfrm>
            <a:off x="17700833" y="9945417"/>
            <a:ext cx="4044283" cy="410369"/>
            <a:chOff x="7991146" y="10298660"/>
            <a:chExt cx="4044283" cy="410369"/>
          </a:xfrm>
        </p:grpSpPr>
        <p:sp>
          <p:nvSpPr>
            <p:cNvPr id="30" name="CuadroTexto 29">
              <a:extLst>
                <a:ext uri="{FF2B5EF4-FFF2-40B4-BE49-F238E27FC236}">
                  <a16:creationId xmlns:a16="http://schemas.microsoft.com/office/drawing/2014/main" id="{1BCC3786-3511-7964-B3DF-6160040ACBF8}"/>
                </a:ext>
              </a:extLst>
            </p:cNvPr>
            <p:cNvSpPr txBox="1"/>
            <p:nvPr/>
          </p:nvSpPr>
          <p:spPr>
            <a:xfrm>
              <a:off x="7991146" y="10298660"/>
              <a:ext cx="876843"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a:solidFill>
                    <a:schemeClr val="tx1">
                      <a:lumMod val="65000"/>
                      <a:lumOff val="35000"/>
                    </a:schemeClr>
                  </a:solidFill>
                  <a:latin typeface="+mj-lt"/>
                </a:rPr>
                <a:t>Andrés</a:t>
              </a:r>
              <a:endParaRPr kumimoji="0" lang="es-ES" sz="2000" b="1" u="none" strike="noStrike" cap="none" spc="0" normalizeH="0" baseline="0">
                <a:ln>
                  <a:noFill/>
                </a:ln>
                <a:solidFill>
                  <a:schemeClr val="tx1">
                    <a:lumMod val="65000"/>
                    <a:lumOff val="35000"/>
                  </a:schemeClr>
                </a:solidFill>
                <a:effectLst/>
                <a:uFillTx/>
                <a:latin typeface="+mj-lt"/>
                <a:ea typeface="Helvetica Neue"/>
                <a:cs typeface="Helvetica Neue"/>
                <a:sym typeface="Helvetica Neue"/>
              </a:endParaRPr>
            </a:p>
          </p:txBody>
        </p:sp>
        <p:sp>
          <p:nvSpPr>
            <p:cNvPr id="31" name="CuadroTexto 30">
              <a:extLst>
                <a:ext uri="{FF2B5EF4-FFF2-40B4-BE49-F238E27FC236}">
                  <a16:creationId xmlns:a16="http://schemas.microsoft.com/office/drawing/2014/main" id="{0618149B-4AB0-88D6-35CC-AD07E0891863}"/>
                </a:ext>
              </a:extLst>
            </p:cNvPr>
            <p:cNvSpPr txBox="1"/>
            <p:nvPr/>
          </p:nvSpPr>
          <p:spPr>
            <a:xfrm>
              <a:off x="9448182" y="10298660"/>
              <a:ext cx="258724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+34 616 94 38 89</a:t>
              </a:r>
              <a:endParaRPr kumimoji="0" lang="es-ES" sz="2000" b="1" u="none" strike="noStrike" cap="none" spc="0" normalizeH="0" baseline="0" dirty="0">
                <a:ln>
                  <a:noFill/>
                </a:ln>
                <a:solidFill>
                  <a:schemeClr val="tx1"/>
                </a:solidFill>
                <a:effectLst/>
                <a:uFillTx/>
                <a:latin typeface="+mj-lt"/>
                <a:ea typeface="Helvetica Neue"/>
                <a:cs typeface="Helvetica Neue"/>
                <a:sym typeface="Helvetica Neue"/>
              </a:endParaRPr>
            </a:p>
          </p:txBody>
        </p:sp>
      </p:grpSp>
      <p:grpSp>
        <p:nvGrpSpPr>
          <p:cNvPr id="32" name="Grupo 31">
            <a:extLst>
              <a:ext uri="{FF2B5EF4-FFF2-40B4-BE49-F238E27FC236}">
                <a16:creationId xmlns:a16="http://schemas.microsoft.com/office/drawing/2014/main" id="{461E10F4-15C9-568F-BAC9-E5E1FBFB954F}"/>
              </a:ext>
            </a:extLst>
          </p:cNvPr>
          <p:cNvGrpSpPr/>
          <p:nvPr/>
        </p:nvGrpSpPr>
        <p:grpSpPr>
          <a:xfrm>
            <a:off x="17322526" y="10455308"/>
            <a:ext cx="4540092" cy="718145"/>
            <a:chOff x="7612839" y="10183683"/>
            <a:chExt cx="4540092" cy="718145"/>
          </a:xfrm>
        </p:grpSpPr>
        <p:sp>
          <p:nvSpPr>
            <p:cNvPr id="33" name="CuadroTexto 32">
              <a:extLst>
                <a:ext uri="{FF2B5EF4-FFF2-40B4-BE49-F238E27FC236}">
                  <a16:creationId xmlns:a16="http://schemas.microsoft.com/office/drawing/2014/main" id="{465F325F-F7EE-71D1-95DD-7EA74673B8D3}"/>
                </a:ext>
              </a:extLst>
            </p:cNvPr>
            <p:cNvSpPr txBox="1"/>
            <p:nvPr/>
          </p:nvSpPr>
          <p:spPr>
            <a:xfrm>
              <a:off x="7612839" y="10298660"/>
              <a:ext cx="1633460"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a:solidFill>
                    <a:schemeClr val="tx1">
                      <a:lumMod val="65000"/>
                      <a:lumOff val="35000"/>
                    </a:schemeClr>
                  </a:solidFill>
                  <a:latin typeface="+mj-lt"/>
                </a:rPr>
                <a:t>Íñigo( Ignacio)</a:t>
              </a:r>
              <a:endPar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endParaRPr>
            </a:p>
          </p:txBody>
        </p:sp>
        <p:sp>
          <p:nvSpPr>
            <p:cNvPr id="34" name="CuadroTexto 33">
              <a:extLst>
                <a:ext uri="{FF2B5EF4-FFF2-40B4-BE49-F238E27FC236}">
                  <a16:creationId xmlns:a16="http://schemas.microsoft.com/office/drawing/2014/main" id="{D4B95883-AE6B-88E9-AA8C-C2D7291F6885}"/>
                </a:ext>
              </a:extLst>
            </p:cNvPr>
            <p:cNvSpPr txBox="1"/>
            <p:nvPr/>
          </p:nvSpPr>
          <p:spPr>
            <a:xfrm>
              <a:off x="9477520" y="10183683"/>
              <a:ext cx="2675411"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+52 55 6156 4923</a:t>
              </a:r>
            </a:p>
            <a:p>
              <a:pPr algn="l"/>
              <a:r>
                <a:rPr lang="es-ES" sz="2000" dirty="0" err="1">
                  <a:solidFill>
                    <a:schemeClr val="tx1"/>
                  </a:solidFill>
                  <a:latin typeface="+mj-lt"/>
                </a:rPr>
                <a:t>Telf</a:t>
              </a:r>
              <a:r>
                <a:rPr lang="es-ES" sz="2000" dirty="0">
                  <a:solidFill>
                    <a:schemeClr val="tx1"/>
                  </a:solidFill>
                  <a:latin typeface="+mj-lt"/>
                </a:rPr>
                <a:t> +34 617 27 10 03</a:t>
              </a:r>
            </a:p>
          </p:txBody>
        </p:sp>
      </p:grpSp>
      <p:grpSp>
        <p:nvGrpSpPr>
          <p:cNvPr id="35" name="Grupo 34">
            <a:extLst>
              <a:ext uri="{FF2B5EF4-FFF2-40B4-BE49-F238E27FC236}">
                <a16:creationId xmlns:a16="http://schemas.microsoft.com/office/drawing/2014/main" id="{6E435720-8C13-2A70-8D13-64A1CC15F276}"/>
              </a:ext>
            </a:extLst>
          </p:cNvPr>
          <p:cNvGrpSpPr/>
          <p:nvPr/>
        </p:nvGrpSpPr>
        <p:grpSpPr>
          <a:xfrm>
            <a:off x="8100626" y="10814381"/>
            <a:ext cx="3933678" cy="410369"/>
            <a:chOff x="8101752" y="10298660"/>
            <a:chExt cx="3933678" cy="410369"/>
          </a:xfrm>
        </p:grpSpPr>
        <p:sp>
          <p:nvSpPr>
            <p:cNvPr id="36" name="CuadroTexto 35">
              <a:extLst>
                <a:ext uri="{FF2B5EF4-FFF2-40B4-BE49-F238E27FC236}">
                  <a16:creationId xmlns:a16="http://schemas.microsoft.com/office/drawing/2014/main" id="{BCBC3AEA-DF4E-A646-5727-469FBD3154AE}"/>
                </a:ext>
              </a:extLst>
            </p:cNvPr>
            <p:cNvSpPr txBox="1"/>
            <p:nvPr/>
          </p:nvSpPr>
          <p:spPr>
            <a:xfrm>
              <a:off x="8101752" y="10298660"/>
              <a:ext cx="655629"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a:solidFill>
                    <a:schemeClr val="tx1">
                      <a:lumMod val="65000"/>
                      <a:lumOff val="35000"/>
                    </a:schemeClr>
                  </a:solidFill>
                  <a:latin typeface="+mj-lt"/>
                </a:rPr>
                <a:t>Inma</a:t>
              </a:r>
              <a:endPar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endParaRPr>
            </a:p>
          </p:txBody>
        </p:sp>
        <p:sp>
          <p:nvSpPr>
            <p:cNvPr id="37" name="CuadroTexto 36">
              <a:extLst>
                <a:ext uri="{FF2B5EF4-FFF2-40B4-BE49-F238E27FC236}">
                  <a16:creationId xmlns:a16="http://schemas.microsoft.com/office/drawing/2014/main" id="{EC1270EA-D9C7-D119-0C51-1574CA3BB4D1}"/>
                </a:ext>
              </a:extLst>
            </p:cNvPr>
            <p:cNvSpPr txBox="1"/>
            <p:nvPr/>
          </p:nvSpPr>
          <p:spPr>
            <a:xfrm>
              <a:off x="9448183" y="10298660"/>
              <a:ext cx="258724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+34 647 35 95 69</a:t>
              </a:r>
              <a:endParaRPr kumimoji="0" lang="es-ES" sz="2000" b="1" u="none" strike="noStrike" cap="none" spc="0" normalizeH="0" baseline="0" dirty="0">
                <a:ln>
                  <a:noFill/>
                </a:ln>
                <a:solidFill>
                  <a:schemeClr val="tx1"/>
                </a:solidFill>
                <a:effectLst/>
                <a:uFillTx/>
                <a:latin typeface="+mj-lt"/>
                <a:ea typeface="Helvetica Neue"/>
                <a:cs typeface="Helvetica Neue"/>
                <a:sym typeface="Helvetica Neue"/>
              </a:endParaRPr>
            </a:p>
          </p:txBody>
        </p:sp>
      </p:grpSp>
      <p:grpSp>
        <p:nvGrpSpPr>
          <p:cNvPr id="58" name="Grupo 57">
            <a:extLst>
              <a:ext uri="{FF2B5EF4-FFF2-40B4-BE49-F238E27FC236}">
                <a16:creationId xmlns:a16="http://schemas.microsoft.com/office/drawing/2014/main" id="{AB2E3F0B-E98A-3500-53E4-18768A0D314A}"/>
              </a:ext>
            </a:extLst>
          </p:cNvPr>
          <p:cNvGrpSpPr/>
          <p:nvPr/>
        </p:nvGrpSpPr>
        <p:grpSpPr>
          <a:xfrm>
            <a:off x="11728345" y="11603241"/>
            <a:ext cx="1185049" cy="936399"/>
            <a:chOff x="11801766" y="12557381"/>
            <a:chExt cx="1185049" cy="936399"/>
          </a:xfrm>
        </p:grpSpPr>
        <p:sp>
          <p:nvSpPr>
            <p:cNvPr id="55" name="Elipse 54">
              <a:extLst>
                <a:ext uri="{FF2B5EF4-FFF2-40B4-BE49-F238E27FC236}">
                  <a16:creationId xmlns:a16="http://schemas.microsoft.com/office/drawing/2014/main" id="{F78F578E-2EFC-618A-FCB8-3BDC90BD1217}"/>
                </a:ext>
              </a:extLst>
            </p:cNvPr>
            <p:cNvSpPr/>
            <p:nvPr/>
          </p:nvSpPr>
          <p:spPr>
            <a:xfrm>
              <a:off x="11801766" y="12557381"/>
              <a:ext cx="1185049" cy="936399"/>
            </a:xfrm>
            <a:prstGeom prst="ellipse">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6" name="CuadroTexto 55">
              <a:extLst>
                <a:ext uri="{FF2B5EF4-FFF2-40B4-BE49-F238E27FC236}">
                  <a16:creationId xmlns:a16="http://schemas.microsoft.com/office/drawing/2014/main" id="{EACA5A0A-C2FF-FE21-95ED-C449F9A228E1}"/>
                </a:ext>
              </a:extLst>
            </p:cNvPr>
            <p:cNvSpPr txBox="1"/>
            <p:nvPr/>
          </p:nvSpPr>
          <p:spPr>
            <a:xfrm>
              <a:off x="11839851" y="12711983"/>
              <a:ext cx="1073543"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3000" b="1" i="0" u="none" strike="noStrike" cap="none" spc="0" normalizeH="0" baseline="0">
                  <a:ln>
                    <a:noFill/>
                  </a:ln>
                  <a:solidFill>
                    <a:srgbClr val="000000"/>
                  </a:solidFill>
                  <a:effectLst/>
                  <a:uFillTx/>
                  <a:latin typeface="Helvetica Neue"/>
                  <a:ea typeface="Helvetica Neue"/>
                  <a:cs typeface="Helvetica Neue"/>
                  <a:sym typeface="Helvetica Neue"/>
                </a:rPr>
                <a:t>+15’</a:t>
              </a:r>
            </a:p>
          </p:txBody>
        </p:sp>
      </p:grpSp>
      <p:grpSp>
        <p:nvGrpSpPr>
          <p:cNvPr id="59" name="Grupo 58">
            <a:extLst>
              <a:ext uri="{FF2B5EF4-FFF2-40B4-BE49-F238E27FC236}">
                <a16:creationId xmlns:a16="http://schemas.microsoft.com/office/drawing/2014/main" id="{F7B1EAD0-0AC0-4C5B-4536-DE082F46CDE2}"/>
              </a:ext>
            </a:extLst>
          </p:cNvPr>
          <p:cNvGrpSpPr/>
          <p:nvPr/>
        </p:nvGrpSpPr>
        <p:grpSpPr>
          <a:xfrm>
            <a:off x="16206827" y="11679395"/>
            <a:ext cx="1185049" cy="936399"/>
            <a:chOff x="11801766" y="12557381"/>
            <a:chExt cx="1185049" cy="936399"/>
          </a:xfrm>
        </p:grpSpPr>
        <p:sp>
          <p:nvSpPr>
            <p:cNvPr id="60" name="Elipse 59">
              <a:extLst>
                <a:ext uri="{FF2B5EF4-FFF2-40B4-BE49-F238E27FC236}">
                  <a16:creationId xmlns:a16="http://schemas.microsoft.com/office/drawing/2014/main" id="{DA2A8C96-1153-9928-25BB-0D2595291C4F}"/>
                </a:ext>
              </a:extLst>
            </p:cNvPr>
            <p:cNvSpPr/>
            <p:nvPr/>
          </p:nvSpPr>
          <p:spPr>
            <a:xfrm>
              <a:off x="11801766" y="12557381"/>
              <a:ext cx="1185049" cy="936399"/>
            </a:xfrm>
            <a:prstGeom prst="ellipse">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61" name="CuadroTexto 60">
              <a:extLst>
                <a:ext uri="{FF2B5EF4-FFF2-40B4-BE49-F238E27FC236}">
                  <a16:creationId xmlns:a16="http://schemas.microsoft.com/office/drawing/2014/main" id="{C0CDA91F-1F92-5EEC-4483-8DC22BFF68BD}"/>
                </a:ext>
              </a:extLst>
            </p:cNvPr>
            <p:cNvSpPr txBox="1"/>
            <p:nvPr/>
          </p:nvSpPr>
          <p:spPr>
            <a:xfrm>
              <a:off x="11839851" y="12711983"/>
              <a:ext cx="1073543"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3000" b="1" i="0" u="none" strike="noStrike" cap="none" spc="0" normalizeH="0" baseline="0">
                  <a:ln>
                    <a:noFill/>
                  </a:ln>
                  <a:solidFill>
                    <a:srgbClr val="000000"/>
                  </a:solidFill>
                  <a:effectLst/>
                  <a:uFillTx/>
                  <a:latin typeface="Helvetica Neue"/>
                  <a:ea typeface="Helvetica Neue"/>
                  <a:cs typeface="Helvetica Neue"/>
                  <a:sym typeface="Helvetica Neue"/>
                </a:rPr>
                <a:t>+15’</a:t>
              </a:r>
            </a:p>
          </p:txBody>
        </p:sp>
      </p:grpSp>
      <p:sp>
        <p:nvSpPr>
          <p:cNvPr id="385" name="Flecha: curvada hacia arriba 384">
            <a:extLst>
              <a:ext uri="{FF2B5EF4-FFF2-40B4-BE49-F238E27FC236}">
                <a16:creationId xmlns:a16="http://schemas.microsoft.com/office/drawing/2014/main" id="{2CA97F90-3410-E4A1-C9C4-E6BF5BCB2EBE}"/>
              </a:ext>
            </a:extLst>
          </p:cNvPr>
          <p:cNvSpPr/>
          <p:nvPr/>
        </p:nvSpPr>
        <p:spPr>
          <a:xfrm rot="20791819">
            <a:off x="17251331" y="12187807"/>
            <a:ext cx="1721094" cy="731520"/>
          </a:xfrm>
          <a:prstGeom prst="curvedUpArrow">
            <a:avLst/>
          </a:prstGeom>
          <a:solidFill>
            <a:srgbClr val="D5D5D5">
              <a:alpha val="7417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grpSp>
        <p:nvGrpSpPr>
          <p:cNvPr id="7" name="Grupo 6">
            <a:extLst>
              <a:ext uri="{FF2B5EF4-FFF2-40B4-BE49-F238E27FC236}">
                <a16:creationId xmlns:a16="http://schemas.microsoft.com/office/drawing/2014/main" id="{1CF69673-FD04-A5A1-D93B-603C0289C60A}"/>
              </a:ext>
            </a:extLst>
          </p:cNvPr>
          <p:cNvGrpSpPr/>
          <p:nvPr/>
        </p:nvGrpSpPr>
        <p:grpSpPr>
          <a:xfrm>
            <a:off x="724644" y="8703092"/>
            <a:ext cx="5651502" cy="3850475"/>
            <a:chOff x="1304082" y="8135440"/>
            <a:chExt cx="5222716" cy="2872581"/>
          </a:xfrm>
        </p:grpSpPr>
        <p:sp>
          <p:nvSpPr>
            <p:cNvPr id="390" name="Rectángulo: esquinas redondeadas 389">
              <a:extLst>
                <a:ext uri="{FF2B5EF4-FFF2-40B4-BE49-F238E27FC236}">
                  <a16:creationId xmlns:a16="http://schemas.microsoft.com/office/drawing/2014/main" id="{2196E107-EF76-B9FD-EDFD-3626BE16049C}"/>
                </a:ext>
              </a:extLst>
            </p:cNvPr>
            <p:cNvSpPr/>
            <p:nvPr/>
          </p:nvSpPr>
          <p:spPr>
            <a:xfrm>
              <a:off x="1304082" y="8498748"/>
              <a:ext cx="5222716" cy="2298274"/>
            </a:xfrm>
            <a:prstGeom prst="roundRect">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88" name="CuadroTexto 387">
              <a:extLst>
                <a:ext uri="{FF2B5EF4-FFF2-40B4-BE49-F238E27FC236}">
                  <a16:creationId xmlns:a16="http://schemas.microsoft.com/office/drawing/2014/main" id="{888992FF-235F-DAA0-14D3-DF5B34AE04BD}"/>
                </a:ext>
              </a:extLst>
            </p:cNvPr>
            <p:cNvSpPr txBox="1"/>
            <p:nvPr/>
          </p:nvSpPr>
          <p:spPr>
            <a:xfrm>
              <a:off x="1417038" y="8135440"/>
              <a:ext cx="5080800" cy="28725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3600" b="0" dirty="0">
                  <a:gradFill>
                    <a:gsLst>
                      <a:gs pos="0">
                        <a:srgbClr val="00517F"/>
                      </a:gs>
                      <a:gs pos="100000">
                        <a:srgbClr val="CD8144"/>
                      </a:gs>
                    </a:gsLst>
                    <a:lin ang="1200000" scaled="0"/>
                  </a:gradFill>
                  <a:latin typeface="+mj-lt"/>
                  <a:cs typeface="Poppins SemiBold"/>
                </a:rPr>
                <a:t>Si en 15’ no obtenemos respuesta del escalado saltamos al siguiente nivel </a:t>
              </a:r>
            </a:p>
            <a:p>
              <a:pPr marL="0" marR="0" indent="0" algn="ctr" defTabSz="825500" rtl="0" fontAlgn="auto" latinLnBrk="0" hangingPunct="0">
                <a:lnSpc>
                  <a:spcPct val="100000"/>
                </a:lnSpc>
                <a:spcBef>
                  <a:spcPts val="0"/>
                </a:spcBef>
                <a:spcAft>
                  <a:spcPts val="0"/>
                </a:spcAft>
                <a:buClrTx/>
                <a:buSzTx/>
                <a:buFontTx/>
                <a:buNone/>
                <a:tabLst/>
              </a:pPr>
              <a:r>
                <a:rPr lang="es-ES" sz="3600" b="0" dirty="0">
                  <a:gradFill>
                    <a:gsLst>
                      <a:gs pos="0">
                        <a:srgbClr val="00517F"/>
                      </a:gs>
                      <a:gs pos="100000">
                        <a:srgbClr val="CD8144"/>
                      </a:gs>
                    </a:gsLst>
                    <a:lin ang="1200000" scaled="0"/>
                  </a:gradFill>
                  <a:latin typeface="+mj-lt"/>
                  <a:cs typeface="Poppins SemiBold"/>
                </a:rPr>
                <a:t>y así sucesivamente.</a:t>
              </a:r>
            </a:p>
          </p:txBody>
        </p:sp>
      </p:grpSp>
      <p:sp>
        <p:nvSpPr>
          <p:cNvPr id="391" name="Flecha: curvada hacia arriba 390">
            <a:extLst>
              <a:ext uri="{FF2B5EF4-FFF2-40B4-BE49-F238E27FC236}">
                <a16:creationId xmlns:a16="http://schemas.microsoft.com/office/drawing/2014/main" id="{18340E6C-0C4B-E3D0-C0FD-80DF4D6F2E7D}"/>
              </a:ext>
            </a:extLst>
          </p:cNvPr>
          <p:cNvSpPr/>
          <p:nvPr/>
        </p:nvSpPr>
        <p:spPr>
          <a:xfrm rot="20791819">
            <a:off x="7814727" y="12110943"/>
            <a:ext cx="1721094" cy="731520"/>
          </a:xfrm>
          <a:prstGeom prst="curvedUpArrow">
            <a:avLst/>
          </a:prstGeom>
          <a:solidFill>
            <a:srgbClr val="D5D5D5">
              <a:alpha val="7417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grpSp>
        <p:nvGrpSpPr>
          <p:cNvPr id="392" name="Grupo 391">
            <a:extLst>
              <a:ext uri="{FF2B5EF4-FFF2-40B4-BE49-F238E27FC236}">
                <a16:creationId xmlns:a16="http://schemas.microsoft.com/office/drawing/2014/main" id="{53D17610-9134-ADE5-946C-F2FE094AA3F0}"/>
              </a:ext>
            </a:extLst>
          </p:cNvPr>
          <p:cNvGrpSpPr/>
          <p:nvPr/>
        </p:nvGrpSpPr>
        <p:grpSpPr>
          <a:xfrm>
            <a:off x="6760940" y="11603242"/>
            <a:ext cx="1185049" cy="936399"/>
            <a:chOff x="11801766" y="12557381"/>
            <a:chExt cx="1185049" cy="936399"/>
          </a:xfrm>
        </p:grpSpPr>
        <p:sp>
          <p:nvSpPr>
            <p:cNvPr id="393" name="Elipse 392">
              <a:extLst>
                <a:ext uri="{FF2B5EF4-FFF2-40B4-BE49-F238E27FC236}">
                  <a16:creationId xmlns:a16="http://schemas.microsoft.com/office/drawing/2014/main" id="{E7033AD1-0ACA-0F18-3B9E-AFAAE211694F}"/>
                </a:ext>
              </a:extLst>
            </p:cNvPr>
            <p:cNvSpPr/>
            <p:nvPr/>
          </p:nvSpPr>
          <p:spPr>
            <a:xfrm>
              <a:off x="11801766" y="12557381"/>
              <a:ext cx="1185049" cy="936399"/>
            </a:xfrm>
            <a:prstGeom prst="ellipse">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94" name="CuadroTexto 393">
              <a:extLst>
                <a:ext uri="{FF2B5EF4-FFF2-40B4-BE49-F238E27FC236}">
                  <a16:creationId xmlns:a16="http://schemas.microsoft.com/office/drawing/2014/main" id="{BCA77A36-1A14-406B-D7FB-35A10561BB15}"/>
                </a:ext>
              </a:extLst>
            </p:cNvPr>
            <p:cNvSpPr txBox="1"/>
            <p:nvPr/>
          </p:nvSpPr>
          <p:spPr>
            <a:xfrm>
              <a:off x="11839851" y="12711983"/>
              <a:ext cx="1073543"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3000" b="1" i="0" u="none" strike="noStrike" cap="none" spc="0" normalizeH="0" baseline="0">
                  <a:ln>
                    <a:noFill/>
                  </a:ln>
                  <a:solidFill>
                    <a:srgbClr val="000000"/>
                  </a:solidFill>
                  <a:effectLst/>
                  <a:uFillTx/>
                  <a:latin typeface="Helvetica Neue"/>
                  <a:ea typeface="Helvetica Neue"/>
                  <a:cs typeface="Helvetica Neue"/>
                  <a:sym typeface="Helvetica Neue"/>
                </a:rPr>
                <a:t>+15’</a:t>
              </a:r>
            </a:p>
          </p:txBody>
        </p:sp>
      </p:grpSp>
      <p:sp>
        <p:nvSpPr>
          <p:cNvPr id="398" name="Flecha: hacia arriba 397">
            <a:extLst>
              <a:ext uri="{FF2B5EF4-FFF2-40B4-BE49-F238E27FC236}">
                <a16:creationId xmlns:a16="http://schemas.microsoft.com/office/drawing/2014/main" id="{F376152E-6A98-2DDA-2A4C-45FFFA28E2D5}"/>
              </a:ext>
            </a:extLst>
          </p:cNvPr>
          <p:cNvSpPr/>
          <p:nvPr/>
        </p:nvSpPr>
        <p:spPr>
          <a:xfrm rot="5400000">
            <a:off x="17388228" y="4892848"/>
            <a:ext cx="200929" cy="3788373"/>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3" name="Flecha: hacia arriba 402">
            <a:extLst>
              <a:ext uri="{FF2B5EF4-FFF2-40B4-BE49-F238E27FC236}">
                <a16:creationId xmlns:a16="http://schemas.microsoft.com/office/drawing/2014/main" id="{E0CD09E3-6126-8EB3-0DAE-214A4ADB8465}"/>
              </a:ext>
            </a:extLst>
          </p:cNvPr>
          <p:cNvSpPr/>
          <p:nvPr/>
        </p:nvSpPr>
        <p:spPr>
          <a:xfrm>
            <a:off x="19239622" y="5847792"/>
            <a:ext cx="200929" cy="1253551"/>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4" name="Flecha: hacia arriba 403">
            <a:extLst>
              <a:ext uri="{FF2B5EF4-FFF2-40B4-BE49-F238E27FC236}">
                <a16:creationId xmlns:a16="http://schemas.microsoft.com/office/drawing/2014/main" id="{31E1F959-F42D-B424-65B8-3803A3A5A839}"/>
              </a:ext>
            </a:extLst>
          </p:cNvPr>
          <p:cNvSpPr/>
          <p:nvPr/>
        </p:nvSpPr>
        <p:spPr>
          <a:xfrm rot="10800000">
            <a:off x="19239622" y="6505721"/>
            <a:ext cx="200929" cy="1253551"/>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Rectángulo: esquinas redondeadas 8">
            <a:extLst>
              <a:ext uri="{FF2B5EF4-FFF2-40B4-BE49-F238E27FC236}">
                <a16:creationId xmlns:a16="http://schemas.microsoft.com/office/drawing/2014/main" id="{886F4BB6-DEC2-21C5-7114-A8E3E15E9820}"/>
              </a:ext>
            </a:extLst>
          </p:cNvPr>
          <p:cNvSpPr/>
          <p:nvPr/>
        </p:nvSpPr>
        <p:spPr>
          <a:xfrm>
            <a:off x="415756" y="6242550"/>
            <a:ext cx="1987073" cy="1058678"/>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Técnico Servicio</a:t>
            </a:r>
          </a:p>
        </p:txBody>
      </p:sp>
      <p:sp>
        <p:nvSpPr>
          <p:cNvPr id="23" name="Flecha: hacia arriba 22">
            <a:extLst>
              <a:ext uri="{FF2B5EF4-FFF2-40B4-BE49-F238E27FC236}">
                <a16:creationId xmlns:a16="http://schemas.microsoft.com/office/drawing/2014/main" id="{9F8ED19F-0AD2-D906-5EAD-C2E03DC26B79}"/>
              </a:ext>
            </a:extLst>
          </p:cNvPr>
          <p:cNvSpPr/>
          <p:nvPr/>
        </p:nvSpPr>
        <p:spPr>
          <a:xfrm rot="5400000">
            <a:off x="2777872" y="6393815"/>
            <a:ext cx="238240" cy="786436"/>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4" name="Gráfico 23" descr="Bombilla con relleno sólido">
            <a:extLst>
              <a:ext uri="{FF2B5EF4-FFF2-40B4-BE49-F238E27FC236}">
                <a16:creationId xmlns:a16="http://schemas.microsoft.com/office/drawing/2014/main" id="{1F16F329-0A45-DC52-0F56-C8B8A51C0D3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611" y="10109782"/>
            <a:ext cx="914400" cy="914400"/>
          </a:xfrm>
          <a:prstGeom prst="rect">
            <a:avLst/>
          </a:prstGeom>
        </p:spPr>
      </p:pic>
      <p:sp>
        <p:nvSpPr>
          <p:cNvPr id="25" name="Flecha: doblada 24">
            <a:extLst>
              <a:ext uri="{FF2B5EF4-FFF2-40B4-BE49-F238E27FC236}">
                <a16:creationId xmlns:a16="http://schemas.microsoft.com/office/drawing/2014/main" id="{661AC94E-FFF5-EACE-B9D6-07089300CE06}"/>
              </a:ext>
            </a:extLst>
          </p:cNvPr>
          <p:cNvSpPr/>
          <p:nvPr/>
        </p:nvSpPr>
        <p:spPr>
          <a:xfrm rot="10800000" flipH="1" flipV="1">
            <a:off x="8646353" y="5411545"/>
            <a:ext cx="1053701" cy="456897"/>
          </a:xfrm>
          <a:prstGeom prst="bentArrow">
            <a:avLst>
              <a:gd name="adj1" fmla="val 7331"/>
              <a:gd name="adj2" fmla="val 9551"/>
              <a:gd name="adj3" fmla="val 21242"/>
              <a:gd name="adj4" fmla="val 43750"/>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38" name="Rectángulo 37">
            <a:extLst>
              <a:ext uri="{FF2B5EF4-FFF2-40B4-BE49-F238E27FC236}">
                <a16:creationId xmlns:a16="http://schemas.microsoft.com/office/drawing/2014/main" id="{C0F373E1-A3A7-4CB6-E373-28370F3B4074}"/>
              </a:ext>
            </a:extLst>
          </p:cNvPr>
          <p:cNvSpPr/>
          <p:nvPr/>
        </p:nvSpPr>
        <p:spPr>
          <a:xfrm rot="2700497">
            <a:off x="8007028" y="6152259"/>
            <a:ext cx="1315264" cy="1334833"/>
          </a:xfrm>
          <a:prstGeom prst="rect">
            <a:avLst/>
          </a:prstGeom>
          <a:solidFill>
            <a:schemeClr val="bg1">
              <a:lumMod val="95000"/>
              <a:alpha val="74170"/>
            </a:schemeClr>
          </a:solidFill>
          <a:ln w="12700" cap="flat">
            <a:solidFill>
              <a:schemeClr val="bg2">
                <a:lumMod val="1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39" name="CuadroTexto 38">
            <a:extLst>
              <a:ext uri="{FF2B5EF4-FFF2-40B4-BE49-F238E27FC236}">
                <a16:creationId xmlns:a16="http://schemas.microsoft.com/office/drawing/2014/main" id="{CFE3C108-2220-D59B-4CCC-B4DBDC988D55}"/>
              </a:ext>
            </a:extLst>
          </p:cNvPr>
          <p:cNvSpPr txBox="1"/>
          <p:nvPr/>
        </p:nvSpPr>
        <p:spPr>
          <a:xfrm>
            <a:off x="7891133" y="6474567"/>
            <a:ext cx="1539424"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2000" b="1" i="0" u="none" strike="noStrike" cap="none" spc="0" normalizeH="0" baseline="0" dirty="0">
                <a:ln>
                  <a:noFill/>
                </a:ln>
                <a:solidFill>
                  <a:srgbClr val="000000"/>
                </a:solidFill>
                <a:effectLst/>
                <a:uFillTx/>
                <a:latin typeface="Helvetica Neue"/>
                <a:ea typeface="Helvetica Neue"/>
                <a:cs typeface="Helvetica Neue"/>
                <a:sym typeface="Helvetica Neue"/>
              </a:rPr>
              <a:t>¿Horario de 6 a 18 h? </a:t>
            </a:r>
          </a:p>
        </p:txBody>
      </p:sp>
      <p:sp>
        <p:nvSpPr>
          <p:cNvPr id="40" name="CuadroTexto 39">
            <a:extLst>
              <a:ext uri="{FF2B5EF4-FFF2-40B4-BE49-F238E27FC236}">
                <a16:creationId xmlns:a16="http://schemas.microsoft.com/office/drawing/2014/main" id="{B7965BB9-7524-2B6E-9E40-0BC0AD82EB80}"/>
              </a:ext>
            </a:extLst>
          </p:cNvPr>
          <p:cNvSpPr txBox="1"/>
          <p:nvPr/>
        </p:nvSpPr>
        <p:spPr>
          <a:xfrm>
            <a:off x="8168828" y="7730119"/>
            <a:ext cx="375103" cy="3488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1600" b="1" i="0" u="none" strike="noStrike" cap="none" spc="0" normalizeH="0" baseline="0" dirty="0">
                <a:ln>
                  <a:noFill/>
                </a:ln>
                <a:solidFill>
                  <a:srgbClr val="000000"/>
                </a:solidFill>
                <a:effectLst/>
                <a:uFillTx/>
                <a:latin typeface="Helvetica Neue"/>
                <a:ea typeface="Helvetica Neue"/>
                <a:cs typeface="Helvetica Neue"/>
                <a:sym typeface="Helvetica Neue"/>
              </a:rPr>
              <a:t>No</a:t>
            </a:r>
          </a:p>
        </p:txBody>
      </p:sp>
      <p:sp>
        <p:nvSpPr>
          <p:cNvPr id="45" name="CuadroTexto 44">
            <a:extLst>
              <a:ext uri="{FF2B5EF4-FFF2-40B4-BE49-F238E27FC236}">
                <a16:creationId xmlns:a16="http://schemas.microsoft.com/office/drawing/2014/main" id="{A252B697-1648-C977-FF6E-086FDCB2B67B}"/>
              </a:ext>
            </a:extLst>
          </p:cNvPr>
          <p:cNvSpPr txBox="1"/>
          <p:nvPr/>
        </p:nvSpPr>
        <p:spPr>
          <a:xfrm>
            <a:off x="8208101" y="5566965"/>
            <a:ext cx="296556" cy="3488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1600" b="1" i="0" u="none" strike="noStrike" cap="none" spc="0" normalizeH="0" baseline="0" dirty="0">
                <a:ln>
                  <a:noFill/>
                </a:ln>
                <a:solidFill>
                  <a:srgbClr val="000000"/>
                </a:solidFill>
                <a:effectLst/>
                <a:uFillTx/>
                <a:latin typeface="Helvetica Neue"/>
                <a:ea typeface="Helvetica Neue"/>
                <a:cs typeface="Helvetica Neue"/>
                <a:sym typeface="Helvetica Neue"/>
              </a:rPr>
              <a:t>Si</a:t>
            </a:r>
          </a:p>
        </p:txBody>
      </p:sp>
      <p:grpSp>
        <p:nvGrpSpPr>
          <p:cNvPr id="10" name="Grupo 9">
            <a:extLst>
              <a:ext uri="{FF2B5EF4-FFF2-40B4-BE49-F238E27FC236}">
                <a16:creationId xmlns:a16="http://schemas.microsoft.com/office/drawing/2014/main" id="{299BAD00-9E73-5759-AE27-187B2491EACA}"/>
              </a:ext>
            </a:extLst>
          </p:cNvPr>
          <p:cNvGrpSpPr/>
          <p:nvPr/>
        </p:nvGrpSpPr>
        <p:grpSpPr>
          <a:xfrm>
            <a:off x="7508332" y="11293360"/>
            <a:ext cx="4536401" cy="410369"/>
            <a:chOff x="7487008" y="10298660"/>
            <a:chExt cx="4536401" cy="410369"/>
          </a:xfrm>
        </p:grpSpPr>
        <p:sp>
          <p:nvSpPr>
            <p:cNvPr id="14" name="CuadroTexto 13">
              <a:extLst>
                <a:ext uri="{FF2B5EF4-FFF2-40B4-BE49-F238E27FC236}">
                  <a16:creationId xmlns:a16="http://schemas.microsoft.com/office/drawing/2014/main" id="{F57081C6-E60A-6642-9DF9-D6EBB60C807A}"/>
                </a:ext>
              </a:extLst>
            </p:cNvPr>
            <p:cNvSpPr txBox="1"/>
            <p:nvPr/>
          </p:nvSpPr>
          <p:spPr>
            <a:xfrm>
              <a:off x="7487008" y="10298660"/>
              <a:ext cx="188513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rPr>
                <a:t>Alejandro Flores</a:t>
              </a:r>
            </a:p>
          </p:txBody>
        </p:sp>
        <p:sp>
          <p:nvSpPr>
            <p:cNvPr id="21" name="CuadroTexto 20">
              <a:extLst>
                <a:ext uri="{FF2B5EF4-FFF2-40B4-BE49-F238E27FC236}">
                  <a16:creationId xmlns:a16="http://schemas.microsoft.com/office/drawing/2014/main" id="{E4A26291-8C57-79EA-F477-A8CDFA3A7D0E}"/>
                </a:ext>
              </a:extLst>
            </p:cNvPr>
            <p:cNvSpPr txBox="1"/>
            <p:nvPr/>
          </p:nvSpPr>
          <p:spPr>
            <a:xfrm>
              <a:off x="9460208" y="10298660"/>
              <a:ext cx="256320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+52 5579763849</a:t>
              </a:r>
            </a:p>
          </p:txBody>
        </p:sp>
      </p:grpSp>
    </p:spTree>
    <p:extLst>
      <p:ext uri="{BB962C8B-B14F-4D97-AF65-F5344CB8AC3E}">
        <p14:creationId xmlns:p14="http://schemas.microsoft.com/office/powerpoint/2010/main" val="992409714"/>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Flecha: curvada hacia arriba 383">
            <a:extLst>
              <a:ext uri="{FF2B5EF4-FFF2-40B4-BE49-F238E27FC236}">
                <a16:creationId xmlns:a16="http://schemas.microsoft.com/office/drawing/2014/main" id="{2F58825F-E969-D079-F879-1354E658C9F4}"/>
              </a:ext>
            </a:extLst>
          </p:cNvPr>
          <p:cNvSpPr/>
          <p:nvPr/>
        </p:nvSpPr>
        <p:spPr>
          <a:xfrm rot="20791819">
            <a:off x="12782132" y="12110942"/>
            <a:ext cx="1721094" cy="731520"/>
          </a:xfrm>
          <a:prstGeom prst="curvedUpArrow">
            <a:avLst/>
          </a:prstGeom>
          <a:solidFill>
            <a:srgbClr val="D5D5D5">
              <a:alpha val="7417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99" name="The design everybody looking for"/>
          <p:cNvSpPr txBox="1"/>
          <p:nvPr/>
        </p:nvSpPr>
        <p:spPr>
          <a:xfrm>
            <a:off x="1706601" y="2147616"/>
            <a:ext cx="19498770" cy="253402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dirty="0">
                <a:gradFill>
                  <a:gsLst>
                    <a:gs pos="0">
                      <a:srgbClr val="00517F"/>
                    </a:gs>
                    <a:gs pos="100000">
                      <a:srgbClr val="CD8144"/>
                    </a:gs>
                  </a:gsLst>
                  <a:lin ang="1200000" scaled="0"/>
                </a:gradFill>
                <a:latin typeface="+mj-lt"/>
              </a:rPr>
              <a:t>Modelo de Escalado por no poder operar el servicio</a:t>
            </a:r>
            <a:endParaRPr dirty="0">
              <a:gradFill>
                <a:gsLst>
                  <a:gs pos="0">
                    <a:srgbClr val="00517F"/>
                  </a:gs>
                  <a:gs pos="100000">
                    <a:srgbClr val="CD8144"/>
                  </a:gs>
                </a:gsLst>
                <a:lin ang="1200000" scaled="0"/>
              </a:gradFill>
              <a:latin typeface="+mj-lt"/>
            </a:endParaRPr>
          </a:p>
        </p:txBody>
      </p:sp>
      <p:sp>
        <p:nvSpPr>
          <p:cNvPr id="406" name="Slide Number"/>
          <p:cNvSpPr txBox="1">
            <a:spLocks noGrp="1"/>
          </p:cNvSpPr>
          <p:nvPr>
            <p:ph type="sldNum" sz="quarter" idx="2"/>
          </p:nvPr>
        </p:nvSpPr>
        <p:spPr>
          <a:xfrm>
            <a:off x="23137521" y="12615794"/>
            <a:ext cx="356921" cy="774701"/>
          </a:xfrm>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rPr/>
              <a:t>6</a:t>
            </a:fld>
            <a:endParaRPr/>
          </a:p>
        </p:txBody>
      </p:sp>
      <p:sp>
        <p:nvSpPr>
          <p:cNvPr id="2" name="Rectángulo: esquinas redondeadas 1">
            <a:extLst>
              <a:ext uri="{FF2B5EF4-FFF2-40B4-BE49-F238E27FC236}">
                <a16:creationId xmlns:a16="http://schemas.microsoft.com/office/drawing/2014/main" id="{7266C346-C64D-2DDB-FC2F-5298813D2EFC}"/>
              </a:ext>
            </a:extLst>
          </p:cNvPr>
          <p:cNvSpPr/>
          <p:nvPr/>
        </p:nvSpPr>
        <p:spPr>
          <a:xfrm>
            <a:off x="3355209" y="6057761"/>
            <a:ext cx="3546139" cy="1392066"/>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Guardia del Servicio</a:t>
            </a:r>
          </a:p>
        </p:txBody>
      </p:sp>
      <p:sp>
        <p:nvSpPr>
          <p:cNvPr id="3" name="Rectángulo: esquinas redondeadas 2">
            <a:extLst>
              <a:ext uri="{FF2B5EF4-FFF2-40B4-BE49-F238E27FC236}">
                <a16:creationId xmlns:a16="http://schemas.microsoft.com/office/drawing/2014/main" id="{60B507CB-4949-5A80-60F7-D9EA57E42D84}"/>
              </a:ext>
            </a:extLst>
          </p:cNvPr>
          <p:cNvSpPr/>
          <p:nvPr/>
        </p:nvSpPr>
        <p:spPr>
          <a:xfrm>
            <a:off x="9688908" y="4941769"/>
            <a:ext cx="1583943"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Inma Benitez</a:t>
            </a:r>
          </a:p>
        </p:txBody>
      </p:sp>
      <p:sp>
        <p:nvSpPr>
          <p:cNvPr id="4" name="Rectángulo: esquinas redondeadas 3">
            <a:extLst>
              <a:ext uri="{FF2B5EF4-FFF2-40B4-BE49-F238E27FC236}">
                <a16:creationId xmlns:a16="http://schemas.microsoft.com/office/drawing/2014/main" id="{517B6F1C-862F-3309-251B-E2DE94F1FF77}"/>
              </a:ext>
            </a:extLst>
          </p:cNvPr>
          <p:cNvSpPr/>
          <p:nvPr/>
        </p:nvSpPr>
        <p:spPr>
          <a:xfrm>
            <a:off x="9729206" y="7666302"/>
            <a:ext cx="1999139"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Alejandro </a:t>
            </a:r>
          </a:p>
          <a:p>
            <a:pPr algn="ctr"/>
            <a:r>
              <a:rPr lang="es-ES" dirty="0">
                <a:solidFill>
                  <a:schemeClr val="tx1"/>
                </a:solidFill>
              </a:rPr>
              <a:t>Flores</a:t>
            </a:r>
          </a:p>
        </p:txBody>
      </p:sp>
      <p:sp>
        <p:nvSpPr>
          <p:cNvPr id="5" name="Rectángulo: esquinas redondeadas 4">
            <a:extLst>
              <a:ext uri="{FF2B5EF4-FFF2-40B4-BE49-F238E27FC236}">
                <a16:creationId xmlns:a16="http://schemas.microsoft.com/office/drawing/2014/main" id="{A90E67E9-423E-F6F8-8AAC-238D30A636C9}"/>
              </a:ext>
            </a:extLst>
          </p:cNvPr>
          <p:cNvSpPr/>
          <p:nvPr/>
        </p:nvSpPr>
        <p:spPr>
          <a:xfrm>
            <a:off x="18357602" y="4932638"/>
            <a:ext cx="1842588" cy="926763"/>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s-ES" dirty="0">
                <a:solidFill>
                  <a:schemeClr val="tx1"/>
                </a:solidFill>
              </a:rPr>
              <a:t>Andrés López</a:t>
            </a:r>
          </a:p>
        </p:txBody>
      </p:sp>
      <p:sp>
        <p:nvSpPr>
          <p:cNvPr id="6" name="Rectángulo: esquinas redondeadas 5">
            <a:extLst>
              <a:ext uri="{FF2B5EF4-FFF2-40B4-BE49-F238E27FC236}">
                <a16:creationId xmlns:a16="http://schemas.microsoft.com/office/drawing/2014/main" id="{D6EFA9DC-C909-A6E8-E178-17F8EE922367}"/>
              </a:ext>
            </a:extLst>
          </p:cNvPr>
          <p:cNvSpPr/>
          <p:nvPr/>
        </p:nvSpPr>
        <p:spPr>
          <a:xfrm>
            <a:off x="18386609" y="7759272"/>
            <a:ext cx="1813581"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a:solidFill>
                  <a:schemeClr val="tx1"/>
                </a:solidFill>
              </a:rPr>
              <a:t>Ignacio Sainz </a:t>
            </a:r>
          </a:p>
        </p:txBody>
      </p:sp>
      <p:sp>
        <p:nvSpPr>
          <p:cNvPr id="8" name="Rectángulo: esquinas redondeadas 7">
            <a:extLst>
              <a:ext uri="{FF2B5EF4-FFF2-40B4-BE49-F238E27FC236}">
                <a16:creationId xmlns:a16="http://schemas.microsoft.com/office/drawing/2014/main" id="{630061C5-0580-62F1-2251-EA8ADF5AA9AA}"/>
              </a:ext>
            </a:extLst>
          </p:cNvPr>
          <p:cNvSpPr/>
          <p:nvPr/>
        </p:nvSpPr>
        <p:spPr>
          <a:xfrm>
            <a:off x="13711364" y="6332784"/>
            <a:ext cx="1819980"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err="1">
                <a:solidFill>
                  <a:schemeClr val="tx1"/>
                </a:solidFill>
              </a:rPr>
              <a:t>FrancescVives</a:t>
            </a:r>
            <a:endParaRPr lang="es-ES">
              <a:solidFill>
                <a:schemeClr val="tx1"/>
              </a:solidFill>
            </a:endParaRPr>
          </a:p>
        </p:txBody>
      </p:sp>
      <p:sp>
        <p:nvSpPr>
          <p:cNvPr id="11" name="Flecha: doblada 10">
            <a:extLst>
              <a:ext uri="{FF2B5EF4-FFF2-40B4-BE49-F238E27FC236}">
                <a16:creationId xmlns:a16="http://schemas.microsoft.com/office/drawing/2014/main" id="{A4A306DF-8FF2-3000-7454-D2A5942C8FF0}"/>
              </a:ext>
            </a:extLst>
          </p:cNvPr>
          <p:cNvSpPr/>
          <p:nvPr/>
        </p:nvSpPr>
        <p:spPr>
          <a:xfrm rot="10800000" flipH="1">
            <a:off x="8637852" y="7756626"/>
            <a:ext cx="984627" cy="456896"/>
          </a:xfrm>
          <a:prstGeom prst="bentArrow">
            <a:avLst>
              <a:gd name="adj1" fmla="val 7432"/>
              <a:gd name="adj2" fmla="val 10559"/>
              <a:gd name="adj3" fmla="val 21334"/>
              <a:gd name="adj4" fmla="val 43750"/>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12" name="Flecha: hacia arriba 11">
            <a:extLst>
              <a:ext uri="{FF2B5EF4-FFF2-40B4-BE49-F238E27FC236}">
                <a16:creationId xmlns:a16="http://schemas.microsoft.com/office/drawing/2014/main" id="{AFF155F3-C609-85B2-A10C-F56784D7E4B1}"/>
              </a:ext>
            </a:extLst>
          </p:cNvPr>
          <p:cNvSpPr/>
          <p:nvPr/>
        </p:nvSpPr>
        <p:spPr>
          <a:xfrm rot="5400000">
            <a:off x="11488495" y="4871945"/>
            <a:ext cx="303810" cy="3890616"/>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Flecha: hacia arriba 12">
            <a:extLst>
              <a:ext uri="{FF2B5EF4-FFF2-40B4-BE49-F238E27FC236}">
                <a16:creationId xmlns:a16="http://schemas.microsoft.com/office/drawing/2014/main" id="{41A69AD1-DD54-601B-731E-04393051153E}"/>
              </a:ext>
            </a:extLst>
          </p:cNvPr>
          <p:cNvSpPr/>
          <p:nvPr/>
        </p:nvSpPr>
        <p:spPr>
          <a:xfrm rot="5400000">
            <a:off x="7245513" y="6545932"/>
            <a:ext cx="267739" cy="542641"/>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5" name="Conector recto 14">
            <a:extLst>
              <a:ext uri="{FF2B5EF4-FFF2-40B4-BE49-F238E27FC236}">
                <a16:creationId xmlns:a16="http://schemas.microsoft.com/office/drawing/2014/main" id="{6C04E20B-B355-D9CC-B321-CC967AF2701B}"/>
              </a:ext>
            </a:extLst>
          </p:cNvPr>
          <p:cNvCxnSpPr>
            <a:cxnSpLocks/>
            <a:endCxn id="393" idx="0"/>
          </p:cNvCxnSpPr>
          <p:nvPr/>
        </p:nvCxnSpPr>
        <p:spPr>
          <a:xfrm flipH="1">
            <a:off x="7353465" y="4448908"/>
            <a:ext cx="49658" cy="7154334"/>
          </a:xfrm>
          <a:prstGeom prst="line">
            <a:avLst/>
          </a:prstGeom>
          <a:ln w="2857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Conector recto 15">
            <a:extLst>
              <a:ext uri="{FF2B5EF4-FFF2-40B4-BE49-F238E27FC236}">
                <a16:creationId xmlns:a16="http://schemas.microsoft.com/office/drawing/2014/main" id="{AF58241B-A12E-0924-6660-56C0DEC81DC3}"/>
              </a:ext>
            </a:extLst>
          </p:cNvPr>
          <p:cNvCxnSpPr>
            <a:cxnSpLocks/>
            <a:endCxn id="55" idx="0"/>
          </p:cNvCxnSpPr>
          <p:nvPr/>
        </p:nvCxnSpPr>
        <p:spPr>
          <a:xfrm flipH="1">
            <a:off x="12320870" y="4601308"/>
            <a:ext cx="17668" cy="7001933"/>
          </a:xfrm>
          <a:prstGeom prst="line">
            <a:avLst/>
          </a:prstGeom>
          <a:ln w="2857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he design everybody looking for">
            <a:extLst>
              <a:ext uri="{FF2B5EF4-FFF2-40B4-BE49-F238E27FC236}">
                <a16:creationId xmlns:a16="http://schemas.microsoft.com/office/drawing/2014/main" id="{C1E0FF90-922B-2D5E-8BEE-92E7A05CFF05}"/>
              </a:ext>
            </a:extLst>
          </p:cNvPr>
          <p:cNvSpPr txBox="1"/>
          <p:nvPr/>
        </p:nvSpPr>
        <p:spPr>
          <a:xfrm>
            <a:off x="7731837" y="8957905"/>
            <a:ext cx="4550878" cy="6565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sz="3600" dirty="0">
                <a:gradFill>
                  <a:gsLst>
                    <a:gs pos="0">
                      <a:srgbClr val="00517F"/>
                    </a:gs>
                    <a:gs pos="100000">
                      <a:srgbClr val="CD8144"/>
                    </a:gs>
                  </a:gsLst>
                  <a:lin ang="1200000" scaled="0"/>
                </a:gradFill>
                <a:latin typeface="+mj-lt"/>
              </a:rPr>
              <a:t>1</a:t>
            </a:r>
            <a:r>
              <a:rPr lang="es-ES" sz="3200" baseline="30000" dirty="0">
                <a:gradFill>
                  <a:gsLst>
                    <a:gs pos="0">
                      <a:srgbClr val="00517F"/>
                    </a:gs>
                    <a:gs pos="100000">
                      <a:srgbClr val="CD8144"/>
                    </a:gs>
                  </a:gsLst>
                  <a:lin ang="1200000" scaled="0"/>
                </a:gradFill>
                <a:latin typeface="+mj-lt"/>
              </a:rPr>
              <a:t>er</a:t>
            </a:r>
            <a:r>
              <a:rPr lang="es-ES" sz="3600" dirty="0">
                <a:gradFill>
                  <a:gsLst>
                    <a:gs pos="0">
                      <a:srgbClr val="00517F"/>
                    </a:gs>
                    <a:gs pos="100000">
                      <a:srgbClr val="CD8144"/>
                    </a:gs>
                  </a:gsLst>
                  <a:lin ang="1200000" scaled="0"/>
                </a:gradFill>
                <a:latin typeface="+mj-lt"/>
              </a:rPr>
              <a:t> Nivel de Escalado</a:t>
            </a:r>
            <a:endParaRPr sz="3600" dirty="0">
              <a:gradFill>
                <a:gsLst>
                  <a:gs pos="0">
                    <a:srgbClr val="00517F"/>
                  </a:gs>
                  <a:gs pos="100000">
                    <a:srgbClr val="CD8144"/>
                  </a:gs>
                </a:gsLst>
                <a:lin ang="1200000" scaled="0"/>
              </a:gradFill>
              <a:latin typeface="+mj-lt"/>
            </a:endParaRPr>
          </a:p>
        </p:txBody>
      </p:sp>
      <p:sp>
        <p:nvSpPr>
          <p:cNvPr id="18" name="The design everybody looking for">
            <a:extLst>
              <a:ext uri="{FF2B5EF4-FFF2-40B4-BE49-F238E27FC236}">
                <a16:creationId xmlns:a16="http://schemas.microsoft.com/office/drawing/2014/main" id="{B7F005EC-C006-5736-46B0-988B10DB44B6}"/>
              </a:ext>
            </a:extLst>
          </p:cNvPr>
          <p:cNvSpPr txBox="1"/>
          <p:nvPr/>
        </p:nvSpPr>
        <p:spPr>
          <a:xfrm>
            <a:off x="12439921" y="8957905"/>
            <a:ext cx="4550878" cy="6565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sz="3600" dirty="0">
                <a:gradFill>
                  <a:gsLst>
                    <a:gs pos="0">
                      <a:srgbClr val="00517F"/>
                    </a:gs>
                    <a:gs pos="100000">
                      <a:srgbClr val="CD8144"/>
                    </a:gs>
                  </a:gsLst>
                  <a:lin ang="1200000" scaled="0"/>
                </a:gradFill>
                <a:latin typeface="+mj-lt"/>
              </a:rPr>
              <a:t>2</a:t>
            </a:r>
            <a:r>
              <a:rPr lang="es-ES" sz="3200" baseline="30000" dirty="0">
                <a:gradFill>
                  <a:gsLst>
                    <a:gs pos="0">
                      <a:srgbClr val="00517F"/>
                    </a:gs>
                    <a:gs pos="100000">
                      <a:srgbClr val="CD8144"/>
                    </a:gs>
                  </a:gsLst>
                  <a:lin ang="1200000" scaled="0"/>
                </a:gradFill>
                <a:latin typeface="+mj-lt"/>
              </a:rPr>
              <a:t>ndo</a:t>
            </a:r>
            <a:r>
              <a:rPr lang="es-ES" sz="3600" dirty="0">
                <a:gradFill>
                  <a:gsLst>
                    <a:gs pos="0">
                      <a:srgbClr val="00517F"/>
                    </a:gs>
                    <a:gs pos="100000">
                      <a:srgbClr val="CD8144"/>
                    </a:gs>
                  </a:gsLst>
                  <a:lin ang="1200000" scaled="0"/>
                </a:gradFill>
                <a:latin typeface="+mj-lt"/>
              </a:rPr>
              <a:t> Nivel de Escalado</a:t>
            </a:r>
            <a:endParaRPr sz="3600" dirty="0">
              <a:gradFill>
                <a:gsLst>
                  <a:gs pos="0">
                    <a:srgbClr val="00517F"/>
                  </a:gs>
                  <a:gs pos="100000">
                    <a:srgbClr val="CD8144"/>
                  </a:gs>
                </a:gsLst>
                <a:lin ang="1200000" scaled="0"/>
              </a:gradFill>
              <a:latin typeface="+mj-lt"/>
            </a:endParaRPr>
          </a:p>
        </p:txBody>
      </p:sp>
      <p:cxnSp>
        <p:nvCxnSpPr>
          <p:cNvPr id="19" name="Conector recto 18">
            <a:extLst>
              <a:ext uri="{FF2B5EF4-FFF2-40B4-BE49-F238E27FC236}">
                <a16:creationId xmlns:a16="http://schemas.microsoft.com/office/drawing/2014/main" id="{12BC2999-6660-4562-A015-B923C7197C04}"/>
              </a:ext>
            </a:extLst>
          </p:cNvPr>
          <p:cNvCxnSpPr>
            <a:cxnSpLocks/>
            <a:endCxn id="60" idx="0"/>
          </p:cNvCxnSpPr>
          <p:nvPr/>
        </p:nvCxnSpPr>
        <p:spPr>
          <a:xfrm flipH="1">
            <a:off x="16799352" y="4601308"/>
            <a:ext cx="34986" cy="7078087"/>
          </a:xfrm>
          <a:prstGeom prst="line">
            <a:avLst/>
          </a:prstGeom>
          <a:ln w="2857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0" name="The design everybody looking for">
            <a:extLst>
              <a:ext uri="{FF2B5EF4-FFF2-40B4-BE49-F238E27FC236}">
                <a16:creationId xmlns:a16="http://schemas.microsoft.com/office/drawing/2014/main" id="{A0047D3D-70DB-C23C-0FED-E36BC99C1A6A}"/>
              </a:ext>
            </a:extLst>
          </p:cNvPr>
          <p:cNvSpPr txBox="1"/>
          <p:nvPr/>
        </p:nvSpPr>
        <p:spPr>
          <a:xfrm>
            <a:off x="17168634" y="8957905"/>
            <a:ext cx="4550878" cy="65659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sz="3600" dirty="0">
                <a:gradFill>
                  <a:gsLst>
                    <a:gs pos="0">
                      <a:srgbClr val="00517F"/>
                    </a:gs>
                    <a:gs pos="100000">
                      <a:srgbClr val="CD8144"/>
                    </a:gs>
                  </a:gsLst>
                  <a:lin ang="1200000" scaled="0"/>
                </a:gradFill>
                <a:latin typeface="+mj-lt"/>
              </a:rPr>
              <a:t>3</a:t>
            </a:r>
            <a:r>
              <a:rPr lang="es-ES" sz="3200" baseline="30000" dirty="0">
                <a:gradFill>
                  <a:gsLst>
                    <a:gs pos="0">
                      <a:srgbClr val="00517F"/>
                    </a:gs>
                    <a:gs pos="100000">
                      <a:srgbClr val="CD8144"/>
                    </a:gs>
                  </a:gsLst>
                  <a:lin ang="1200000" scaled="0"/>
                </a:gradFill>
                <a:latin typeface="+mj-lt"/>
              </a:rPr>
              <a:t>er</a:t>
            </a:r>
            <a:r>
              <a:rPr lang="es-ES" sz="3600" dirty="0">
                <a:gradFill>
                  <a:gsLst>
                    <a:gs pos="0">
                      <a:srgbClr val="00517F"/>
                    </a:gs>
                    <a:gs pos="100000">
                      <a:srgbClr val="CD8144"/>
                    </a:gs>
                  </a:gsLst>
                  <a:lin ang="1200000" scaled="0"/>
                </a:gradFill>
                <a:latin typeface="+mj-lt"/>
              </a:rPr>
              <a:t> Nivel de Escalado</a:t>
            </a:r>
            <a:endParaRPr sz="3600" dirty="0">
              <a:gradFill>
                <a:gsLst>
                  <a:gs pos="0">
                    <a:srgbClr val="00517F"/>
                  </a:gs>
                  <a:gs pos="100000">
                    <a:srgbClr val="CD8144"/>
                  </a:gs>
                </a:gsLst>
                <a:lin ang="1200000" scaled="0"/>
              </a:gradFill>
              <a:latin typeface="+mj-lt"/>
            </a:endParaRPr>
          </a:p>
        </p:txBody>
      </p:sp>
      <p:grpSp>
        <p:nvGrpSpPr>
          <p:cNvPr id="26" name="Grupo 25">
            <a:extLst>
              <a:ext uri="{FF2B5EF4-FFF2-40B4-BE49-F238E27FC236}">
                <a16:creationId xmlns:a16="http://schemas.microsoft.com/office/drawing/2014/main" id="{E84C5647-1F99-9390-8BB5-4B50E2D45F0A}"/>
              </a:ext>
            </a:extLst>
          </p:cNvPr>
          <p:cNvGrpSpPr/>
          <p:nvPr/>
        </p:nvGrpSpPr>
        <p:grpSpPr>
          <a:xfrm>
            <a:off x="12376623" y="9945417"/>
            <a:ext cx="4281033" cy="416200"/>
            <a:chOff x="7444524" y="10286999"/>
            <a:chExt cx="4281033" cy="416200"/>
          </a:xfrm>
        </p:grpSpPr>
        <p:sp>
          <p:nvSpPr>
            <p:cNvPr id="27" name="CuadroTexto 26">
              <a:extLst>
                <a:ext uri="{FF2B5EF4-FFF2-40B4-BE49-F238E27FC236}">
                  <a16:creationId xmlns:a16="http://schemas.microsoft.com/office/drawing/2014/main" id="{05E3CECD-CB26-7E81-0A04-AADA82E061D6}"/>
                </a:ext>
              </a:extLst>
            </p:cNvPr>
            <p:cNvSpPr txBox="1"/>
            <p:nvPr/>
          </p:nvSpPr>
          <p:spPr>
            <a:xfrm>
              <a:off x="7444524" y="10292830"/>
              <a:ext cx="1830366"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a:solidFill>
                    <a:schemeClr val="tx1">
                      <a:lumMod val="65000"/>
                      <a:lumOff val="35000"/>
                    </a:schemeClr>
                  </a:solidFill>
                  <a:latin typeface="+mj-lt"/>
                </a:rPr>
                <a:t>Francesc</a:t>
              </a:r>
              <a:endPar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endParaRPr>
            </a:p>
          </p:txBody>
        </p:sp>
        <p:sp>
          <p:nvSpPr>
            <p:cNvPr id="28" name="CuadroTexto 27">
              <a:extLst>
                <a:ext uri="{FF2B5EF4-FFF2-40B4-BE49-F238E27FC236}">
                  <a16:creationId xmlns:a16="http://schemas.microsoft.com/office/drawing/2014/main" id="{423102CC-BFAE-CF38-B0A7-516630446710}"/>
                </a:ext>
              </a:extLst>
            </p:cNvPr>
            <p:cNvSpPr txBox="1"/>
            <p:nvPr/>
          </p:nvSpPr>
          <p:spPr>
            <a:xfrm>
              <a:off x="9138310" y="10286999"/>
              <a:ext cx="258724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+34 646 96 63 29</a:t>
              </a:r>
              <a:endParaRPr kumimoji="0" lang="es-ES" sz="2000" b="1" u="none" strike="noStrike" cap="none" spc="0" normalizeH="0" baseline="0" dirty="0">
                <a:ln>
                  <a:noFill/>
                </a:ln>
                <a:solidFill>
                  <a:schemeClr val="tx1"/>
                </a:solidFill>
                <a:effectLst/>
                <a:uFillTx/>
                <a:latin typeface="+mj-lt"/>
                <a:ea typeface="Helvetica Neue"/>
                <a:cs typeface="Helvetica Neue"/>
                <a:sym typeface="Helvetica Neue"/>
              </a:endParaRPr>
            </a:p>
          </p:txBody>
        </p:sp>
      </p:grpSp>
      <p:grpSp>
        <p:nvGrpSpPr>
          <p:cNvPr id="29" name="Grupo 28">
            <a:extLst>
              <a:ext uri="{FF2B5EF4-FFF2-40B4-BE49-F238E27FC236}">
                <a16:creationId xmlns:a16="http://schemas.microsoft.com/office/drawing/2014/main" id="{0A751931-137C-203C-A32E-F49F37EC5907}"/>
              </a:ext>
            </a:extLst>
          </p:cNvPr>
          <p:cNvGrpSpPr/>
          <p:nvPr/>
        </p:nvGrpSpPr>
        <p:grpSpPr>
          <a:xfrm>
            <a:off x="17700833" y="9945417"/>
            <a:ext cx="4044283" cy="410369"/>
            <a:chOff x="7991146" y="10298660"/>
            <a:chExt cx="4044283" cy="410369"/>
          </a:xfrm>
        </p:grpSpPr>
        <p:sp>
          <p:nvSpPr>
            <p:cNvPr id="30" name="CuadroTexto 29">
              <a:extLst>
                <a:ext uri="{FF2B5EF4-FFF2-40B4-BE49-F238E27FC236}">
                  <a16:creationId xmlns:a16="http://schemas.microsoft.com/office/drawing/2014/main" id="{1BCC3786-3511-7964-B3DF-6160040ACBF8}"/>
                </a:ext>
              </a:extLst>
            </p:cNvPr>
            <p:cNvSpPr txBox="1"/>
            <p:nvPr/>
          </p:nvSpPr>
          <p:spPr>
            <a:xfrm>
              <a:off x="7991146" y="10298660"/>
              <a:ext cx="876843"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a:solidFill>
                    <a:schemeClr val="tx1">
                      <a:lumMod val="65000"/>
                      <a:lumOff val="35000"/>
                    </a:schemeClr>
                  </a:solidFill>
                  <a:latin typeface="+mj-lt"/>
                </a:rPr>
                <a:t>Andrés</a:t>
              </a:r>
              <a:endParaRPr kumimoji="0" lang="es-ES" sz="2000" b="1" u="none" strike="noStrike" cap="none" spc="0" normalizeH="0" baseline="0">
                <a:ln>
                  <a:noFill/>
                </a:ln>
                <a:solidFill>
                  <a:schemeClr val="tx1">
                    <a:lumMod val="65000"/>
                    <a:lumOff val="35000"/>
                  </a:schemeClr>
                </a:solidFill>
                <a:effectLst/>
                <a:uFillTx/>
                <a:latin typeface="+mj-lt"/>
                <a:ea typeface="Helvetica Neue"/>
                <a:cs typeface="Helvetica Neue"/>
                <a:sym typeface="Helvetica Neue"/>
              </a:endParaRPr>
            </a:p>
          </p:txBody>
        </p:sp>
        <p:sp>
          <p:nvSpPr>
            <p:cNvPr id="31" name="CuadroTexto 30">
              <a:extLst>
                <a:ext uri="{FF2B5EF4-FFF2-40B4-BE49-F238E27FC236}">
                  <a16:creationId xmlns:a16="http://schemas.microsoft.com/office/drawing/2014/main" id="{0618149B-4AB0-88D6-35CC-AD07E0891863}"/>
                </a:ext>
              </a:extLst>
            </p:cNvPr>
            <p:cNvSpPr txBox="1"/>
            <p:nvPr/>
          </p:nvSpPr>
          <p:spPr>
            <a:xfrm>
              <a:off x="9448182" y="10298660"/>
              <a:ext cx="258724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+34 616 94 38 89</a:t>
              </a:r>
              <a:endParaRPr kumimoji="0" lang="es-ES" sz="2000" b="1" u="none" strike="noStrike" cap="none" spc="0" normalizeH="0" baseline="0" dirty="0">
                <a:ln>
                  <a:noFill/>
                </a:ln>
                <a:solidFill>
                  <a:schemeClr val="tx1"/>
                </a:solidFill>
                <a:effectLst/>
                <a:uFillTx/>
                <a:latin typeface="+mj-lt"/>
                <a:ea typeface="Helvetica Neue"/>
                <a:cs typeface="Helvetica Neue"/>
                <a:sym typeface="Helvetica Neue"/>
              </a:endParaRPr>
            </a:p>
          </p:txBody>
        </p:sp>
      </p:grpSp>
      <p:grpSp>
        <p:nvGrpSpPr>
          <p:cNvPr id="32" name="Grupo 31">
            <a:extLst>
              <a:ext uri="{FF2B5EF4-FFF2-40B4-BE49-F238E27FC236}">
                <a16:creationId xmlns:a16="http://schemas.microsoft.com/office/drawing/2014/main" id="{461E10F4-15C9-568F-BAC9-E5E1FBFB954F}"/>
              </a:ext>
            </a:extLst>
          </p:cNvPr>
          <p:cNvGrpSpPr/>
          <p:nvPr/>
        </p:nvGrpSpPr>
        <p:grpSpPr>
          <a:xfrm>
            <a:off x="17294474" y="10455308"/>
            <a:ext cx="4568144" cy="718145"/>
            <a:chOff x="7584787" y="10183683"/>
            <a:chExt cx="4568144" cy="718145"/>
          </a:xfrm>
        </p:grpSpPr>
        <p:sp>
          <p:nvSpPr>
            <p:cNvPr id="33" name="CuadroTexto 32">
              <a:extLst>
                <a:ext uri="{FF2B5EF4-FFF2-40B4-BE49-F238E27FC236}">
                  <a16:creationId xmlns:a16="http://schemas.microsoft.com/office/drawing/2014/main" id="{465F325F-F7EE-71D1-95DD-7EA74673B8D3}"/>
                </a:ext>
              </a:extLst>
            </p:cNvPr>
            <p:cNvSpPr txBox="1"/>
            <p:nvPr/>
          </p:nvSpPr>
          <p:spPr>
            <a:xfrm>
              <a:off x="7584787" y="10298660"/>
              <a:ext cx="1689565"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a:solidFill>
                    <a:schemeClr val="tx1">
                      <a:lumMod val="65000"/>
                      <a:lumOff val="35000"/>
                    </a:schemeClr>
                  </a:solidFill>
                  <a:latin typeface="+mj-lt"/>
                </a:rPr>
                <a:t>Íñigo ( Ignacio)</a:t>
              </a:r>
              <a:endPar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endParaRPr>
            </a:p>
          </p:txBody>
        </p:sp>
        <p:sp>
          <p:nvSpPr>
            <p:cNvPr id="34" name="CuadroTexto 33">
              <a:extLst>
                <a:ext uri="{FF2B5EF4-FFF2-40B4-BE49-F238E27FC236}">
                  <a16:creationId xmlns:a16="http://schemas.microsoft.com/office/drawing/2014/main" id="{D4B95883-AE6B-88E9-AA8C-C2D7291F6885}"/>
                </a:ext>
              </a:extLst>
            </p:cNvPr>
            <p:cNvSpPr txBox="1"/>
            <p:nvPr/>
          </p:nvSpPr>
          <p:spPr>
            <a:xfrm>
              <a:off x="9477520" y="10183683"/>
              <a:ext cx="2675411"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+52 55 6156 4923</a:t>
              </a:r>
            </a:p>
            <a:p>
              <a:pPr algn="l"/>
              <a:r>
                <a:rPr lang="es-ES" sz="2000" dirty="0" err="1">
                  <a:solidFill>
                    <a:schemeClr val="tx1"/>
                  </a:solidFill>
                  <a:latin typeface="+mj-lt"/>
                </a:rPr>
                <a:t>Telf</a:t>
              </a:r>
              <a:r>
                <a:rPr lang="es-ES" sz="2000" dirty="0">
                  <a:solidFill>
                    <a:schemeClr val="tx1"/>
                  </a:solidFill>
                  <a:latin typeface="+mj-lt"/>
                </a:rPr>
                <a:t> +34 617 27 10 03</a:t>
              </a:r>
            </a:p>
          </p:txBody>
        </p:sp>
      </p:grpSp>
      <p:grpSp>
        <p:nvGrpSpPr>
          <p:cNvPr id="35" name="Grupo 34">
            <a:extLst>
              <a:ext uri="{FF2B5EF4-FFF2-40B4-BE49-F238E27FC236}">
                <a16:creationId xmlns:a16="http://schemas.microsoft.com/office/drawing/2014/main" id="{6E435720-8C13-2A70-8D13-64A1CC15F276}"/>
              </a:ext>
            </a:extLst>
          </p:cNvPr>
          <p:cNvGrpSpPr/>
          <p:nvPr/>
        </p:nvGrpSpPr>
        <p:grpSpPr>
          <a:xfrm>
            <a:off x="8100626" y="10814381"/>
            <a:ext cx="3933678" cy="410369"/>
            <a:chOff x="8101752" y="10298660"/>
            <a:chExt cx="3933678" cy="410369"/>
          </a:xfrm>
        </p:grpSpPr>
        <p:sp>
          <p:nvSpPr>
            <p:cNvPr id="36" name="CuadroTexto 35">
              <a:extLst>
                <a:ext uri="{FF2B5EF4-FFF2-40B4-BE49-F238E27FC236}">
                  <a16:creationId xmlns:a16="http://schemas.microsoft.com/office/drawing/2014/main" id="{BCBC3AEA-DF4E-A646-5727-469FBD3154AE}"/>
                </a:ext>
              </a:extLst>
            </p:cNvPr>
            <p:cNvSpPr txBox="1"/>
            <p:nvPr/>
          </p:nvSpPr>
          <p:spPr>
            <a:xfrm>
              <a:off x="8101752" y="10298660"/>
              <a:ext cx="655629"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a:solidFill>
                    <a:schemeClr val="tx1">
                      <a:lumMod val="65000"/>
                      <a:lumOff val="35000"/>
                    </a:schemeClr>
                  </a:solidFill>
                  <a:latin typeface="+mj-lt"/>
                </a:rPr>
                <a:t>Inma</a:t>
              </a:r>
              <a:endPar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endParaRPr>
            </a:p>
          </p:txBody>
        </p:sp>
        <p:sp>
          <p:nvSpPr>
            <p:cNvPr id="37" name="CuadroTexto 36">
              <a:extLst>
                <a:ext uri="{FF2B5EF4-FFF2-40B4-BE49-F238E27FC236}">
                  <a16:creationId xmlns:a16="http://schemas.microsoft.com/office/drawing/2014/main" id="{EC1270EA-D9C7-D119-0C51-1574CA3BB4D1}"/>
                </a:ext>
              </a:extLst>
            </p:cNvPr>
            <p:cNvSpPr txBox="1"/>
            <p:nvPr/>
          </p:nvSpPr>
          <p:spPr>
            <a:xfrm>
              <a:off x="9448183" y="10298660"/>
              <a:ext cx="258724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+34 647 35 95 69</a:t>
              </a:r>
              <a:endParaRPr kumimoji="0" lang="es-ES" sz="2000" b="1" u="none" strike="noStrike" cap="none" spc="0" normalizeH="0" baseline="0" dirty="0">
                <a:ln>
                  <a:noFill/>
                </a:ln>
                <a:solidFill>
                  <a:schemeClr val="tx1"/>
                </a:solidFill>
                <a:effectLst/>
                <a:uFillTx/>
                <a:latin typeface="+mj-lt"/>
                <a:ea typeface="Helvetica Neue"/>
                <a:cs typeface="Helvetica Neue"/>
                <a:sym typeface="Helvetica Neue"/>
              </a:endParaRPr>
            </a:p>
          </p:txBody>
        </p:sp>
      </p:grpSp>
      <p:grpSp>
        <p:nvGrpSpPr>
          <p:cNvPr id="41" name="Grupo 40">
            <a:extLst>
              <a:ext uri="{FF2B5EF4-FFF2-40B4-BE49-F238E27FC236}">
                <a16:creationId xmlns:a16="http://schemas.microsoft.com/office/drawing/2014/main" id="{94F3B337-BD67-DEB9-1ECA-D78B9FD7E945}"/>
              </a:ext>
            </a:extLst>
          </p:cNvPr>
          <p:cNvGrpSpPr/>
          <p:nvPr/>
        </p:nvGrpSpPr>
        <p:grpSpPr>
          <a:xfrm>
            <a:off x="7347491" y="11300358"/>
            <a:ext cx="4807098" cy="460157"/>
            <a:chOff x="7189134" y="10278078"/>
            <a:chExt cx="4807098" cy="460157"/>
          </a:xfrm>
        </p:grpSpPr>
        <p:sp>
          <p:nvSpPr>
            <p:cNvPr id="42" name="CuadroTexto 41">
              <a:extLst>
                <a:ext uri="{FF2B5EF4-FFF2-40B4-BE49-F238E27FC236}">
                  <a16:creationId xmlns:a16="http://schemas.microsoft.com/office/drawing/2014/main" id="{5EA5F2EF-4CF8-BE50-2179-7F27FEE00AEF}"/>
                </a:ext>
              </a:extLst>
            </p:cNvPr>
            <p:cNvSpPr txBox="1"/>
            <p:nvPr/>
          </p:nvSpPr>
          <p:spPr>
            <a:xfrm>
              <a:off x="7189134" y="10327866"/>
              <a:ext cx="2183003"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a:solidFill>
                    <a:schemeClr val="tx1">
                      <a:lumMod val="65000"/>
                      <a:lumOff val="35000"/>
                    </a:schemeClr>
                  </a:solidFill>
                  <a:latin typeface="+mj-lt"/>
                </a:rPr>
                <a:t>Alejandro Flores</a:t>
              </a:r>
              <a:endPar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endParaRPr>
            </a:p>
          </p:txBody>
        </p:sp>
        <p:sp>
          <p:nvSpPr>
            <p:cNvPr id="43" name="CuadroTexto 42">
              <a:extLst>
                <a:ext uri="{FF2B5EF4-FFF2-40B4-BE49-F238E27FC236}">
                  <a16:creationId xmlns:a16="http://schemas.microsoft.com/office/drawing/2014/main" id="{9F86DA21-84E1-DAAF-E0FE-157260845E74}"/>
                </a:ext>
              </a:extLst>
            </p:cNvPr>
            <p:cNvSpPr txBox="1"/>
            <p:nvPr/>
          </p:nvSpPr>
          <p:spPr>
            <a:xfrm>
              <a:off x="9320821" y="10278078"/>
              <a:ext cx="267541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s-ES" sz="2000" dirty="0" err="1">
                  <a:solidFill>
                    <a:schemeClr val="tx1"/>
                  </a:solidFill>
                  <a:latin typeface="+mj-lt"/>
                </a:rPr>
                <a:t>Telf</a:t>
              </a:r>
              <a:r>
                <a:rPr lang="es-ES" sz="2000" dirty="0">
                  <a:solidFill>
                    <a:schemeClr val="tx1"/>
                  </a:solidFill>
                  <a:latin typeface="+mj-lt"/>
                </a:rPr>
                <a:t>  +52  5579763849 </a:t>
              </a:r>
            </a:p>
          </p:txBody>
        </p:sp>
      </p:grpSp>
      <p:grpSp>
        <p:nvGrpSpPr>
          <p:cNvPr id="58" name="Grupo 57">
            <a:extLst>
              <a:ext uri="{FF2B5EF4-FFF2-40B4-BE49-F238E27FC236}">
                <a16:creationId xmlns:a16="http://schemas.microsoft.com/office/drawing/2014/main" id="{AB2E3F0B-E98A-3500-53E4-18768A0D314A}"/>
              </a:ext>
            </a:extLst>
          </p:cNvPr>
          <p:cNvGrpSpPr/>
          <p:nvPr/>
        </p:nvGrpSpPr>
        <p:grpSpPr>
          <a:xfrm>
            <a:off x="11728345" y="11603241"/>
            <a:ext cx="1185049" cy="936399"/>
            <a:chOff x="11801766" y="12557381"/>
            <a:chExt cx="1185049" cy="936399"/>
          </a:xfrm>
        </p:grpSpPr>
        <p:sp>
          <p:nvSpPr>
            <p:cNvPr id="55" name="Elipse 54">
              <a:extLst>
                <a:ext uri="{FF2B5EF4-FFF2-40B4-BE49-F238E27FC236}">
                  <a16:creationId xmlns:a16="http://schemas.microsoft.com/office/drawing/2014/main" id="{F78F578E-2EFC-618A-FCB8-3BDC90BD1217}"/>
                </a:ext>
              </a:extLst>
            </p:cNvPr>
            <p:cNvSpPr/>
            <p:nvPr/>
          </p:nvSpPr>
          <p:spPr>
            <a:xfrm>
              <a:off x="11801766" y="12557381"/>
              <a:ext cx="1185049" cy="936399"/>
            </a:xfrm>
            <a:prstGeom prst="ellipse">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6" name="CuadroTexto 55">
              <a:extLst>
                <a:ext uri="{FF2B5EF4-FFF2-40B4-BE49-F238E27FC236}">
                  <a16:creationId xmlns:a16="http://schemas.microsoft.com/office/drawing/2014/main" id="{EACA5A0A-C2FF-FE21-95ED-C449F9A228E1}"/>
                </a:ext>
              </a:extLst>
            </p:cNvPr>
            <p:cNvSpPr txBox="1"/>
            <p:nvPr/>
          </p:nvSpPr>
          <p:spPr>
            <a:xfrm>
              <a:off x="11839851" y="12711983"/>
              <a:ext cx="1073543"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3000" b="1" i="0" u="none" strike="noStrike" cap="none" spc="0" normalizeH="0" baseline="0">
                  <a:ln>
                    <a:noFill/>
                  </a:ln>
                  <a:solidFill>
                    <a:srgbClr val="000000"/>
                  </a:solidFill>
                  <a:effectLst/>
                  <a:uFillTx/>
                  <a:latin typeface="Helvetica Neue"/>
                  <a:ea typeface="Helvetica Neue"/>
                  <a:cs typeface="Helvetica Neue"/>
                  <a:sym typeface="Helvetica Neue"/>
                </a:rPr>
                <a:t>+15’</a:t>
              </a:r>
            </a:p>
          </p:txBody>
        </p:sp>
      </p:grpSp>
      <p:grpSp>
        <p:nvGrpSpPr>
          <p:cNvPr id="59" name="Grupo 58">
            <a:extLst>
              <a:ext uri="{FF2B5EF4-FFF2-40B4-BE49-F238E27FC236}">
                <a16:creationId xmlns:a16="http://schemas.microsoft.com/office/drawing/2014/main" id="{F7B1EAD0-0AC0-4C5B-4536-DE082F46CDE2}"/>
              </a:ext>
            </a:extLst>
          </p:cNvPr>
          <p:cNvGrpSpPr/>
          <p:nvPr/>
        </p:nvGrpSpPr>
        <p:grpSpPr>
          <a:xfrm>
            <a:off x="16206827" y="11679395"/>
            <a:ext cx="1185049" cy="936399"/>
            <a:chOff x="11801766" y="12557381"/>
            <a:chExt cx="1185049" cy="936399"/>
          </a:xfrm>
        </p:grpSpPr>
        <p:sp>
          <p:nvSpPr>
            <p:cNvPr id="60" name="Elipse 59">
              <a:extLst>
                <a:ext uri="{FF2B5EF4-FFF2-40B4-BE49-F238E27FC236}">
                  <a16:creationId xmlns:a16="http://schemas.microsoft.com/office/drawing/2014/main" id="{DA2A8C96-1153-9928-25BB-0D2595291C4F}"/>
                </a:ext>
              </a:extLst>
            </p:cNvPr>
            <p:cNvSpPr/>
            <p:nvPr/>
          </p:nvSpPr>
          <p:spPr>
            <a:xfrm>
              <a:off x="11801766" y="12557381"/>
              <a:ext cx="1185049" cy="936399"/>
            </a:xfrm>
            <a:prstGeom prst="ellipse">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61" name="CuadroTexto 60">
              <a:extLst>
                <a:ext uri="{FF2B5EF4-FFF2-40B4-BE49-F238E27FC236}">
                  <a16:creationId xmlns:a16="http://schemas.microsoft.com/office/drawing/2014/main" id="{C0CDA91F-1F92-5EEC-4483-8DC22BFF68BD}"/>
                </a:ext>
              </a:extLst>
            </p:cNvPr>
            <p:cNvSpPr txBox="1"/>
            <p:nvPr/>
          </p:nvSpPr>
          <p:spPr>
            <a:xfrm>
              <a:off x="11839851" y="12711983"/>
              <a:ext cx="1073543"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3000" b="1" i="0" u="none" strike="noStrike" cap="none" spc="0" normalizeH="0" baseline="0">
                  <a:ln>
                    <a:noFill/>
                  </a:ln>
                  <a:solidFill>
                    <a:srgbClr val="000000"/>
                  </a:solidFill>
                  <a:effectLst/>
                  <a:uFillTx/>
                  <a:latin typeface="Helvetica Neue"/>
                  <a:ea typeface="Helvetica Neue"/>
                  <a:cs typeface="Helvetica Neue"/>
                  <a:sym typeface="Helvetica Neue"/>
                </a:rPr>
                <a:t>+15’</a:t>
              </a:r>
            </a:p>
          </p:txBody>
        </p:sp>
      </p:grpSp>
      <p:sp>
        <p:nvSpPr>
          <p:cNvPr id="385" name="Flecha: curvada hacia arriba 384">
            <a:extLst>
              <a:ext uri="{FF2B5EF4-FFF2-40B4-BE49-F238E27FC236}">
                <a16:creationId xmlns:a16="http://schemas.microsoft.com/office/drawing/2014/main" id="{2CA97F90-3410-E4A1-C9C4-E6BF5BCB2EBE}"/>
              </a:ext>
            </a:extLst>
          </p:cNvPr>
          <p:cNvSpPr/>
          <p:nvPr/>
        </p:nvSpPr>
        <p:spPr>
          <a:xfrm rot="20791819">
            <a:off x="17251331" y="12187807"/>
            <a:ext cx="1721094" cy="731520"/>
          </a:xfrm>
          <a:prstGeom prst="curvedUpArrow">
            <a:avLst/>
          </a:prstGeom>
          <a:solidFill>
            <a:srgbClr val="D5D5D5">
              <a:alpha val="7417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grpSp>
        <p:nvGrpSpPr>
          <p:cNvPr id="7" name="Grupo 6">
            <a:extLst>
              <a:ext uri="{FF2B5EF4-FFF2-40B4-BE49-F238E27FC236}">
                <a16:creationId xmlns:a16="http://schemas.microsoft.com/office/drawing/2014/main" id="{1CF69673-FD04-A5A1-D93B-603C0289C60A}"/>
              </a:ext>
            </a:extLst>
          </p:cNvPr>
          <p:cNvGrpSpPr/>
          <p:nvPr/>
        </p:nvGrpSpPr>
        <p:grpSpPr>
          <a:xfrm>
            <a:off x="724644" y="8703092"/>
            <a:ext cx="5651502" cy="3850475"/>
            <a:chOff x="1304082" y="8135440"/>
            <a:chExt cx="5222716" cy="2872581"/>
          </a:xfrm>
        </p:grpSpPr>
        <p:sp>
          <p:nvSpPr>
            <p:cNvPr id="390" name="Rectángulo: esquinas redondeadas 389">
              <a:extLst>
                <a:ext uri="{FF2B5EF4-FFF2-40B4-BE49-F238E27FC236}">
                  <a16:creationId xmlns:a16="http://schemas.microsoft.com/office/drawing/2014/main" id="{2196E107-EF76-B9FD-EDFD-3626BE16049C}"/>
                </a:ext>
              </a:extLst>
            </p:cNvPr>
            <p:cNvSpPr/>
            <p:nvPr/>
          </p:nvSpPr>
          <p:spPr>
            <a:xfrm>
              <a:off x="1304082" y="8498748"/>
              <a:ext cx="5222716" cy="2298274"/>
            </a:xfrm>
            <a:prstGeom prst="roundRect">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88" name="CuadroTexto 387">
              <a:extLst>
                <a:ext uri="{FF2B5EF4-FFF2-40B4-BE49-F238E27FC236}">
                  <a16:creationId xmlns:a16="http://schemas.microsoft.com/office/drawing/2014/main" id="{888992FF-235F-DAA0-14D3-DF5B34AE04BD}"/>
                </a:ext>
              </a:extLst>
            </p:cNvPr>
            <p:cNvSpPr txBox="1"/>
            <p:nvPr/>
          </p:nvSpPr>
          <p:spPr>
            <a:xfrm>
              <a:off x="1417038" y="8135440"/>
              <a:ext cx="5080800" cy="28725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3600" b="0" dirty="0">
                  <a:gradFill>
                    <a:gsLst>
                      <a:gs pos="0">
                        <a:srgbClr val="00517F"/>
                      </a:gs>
                      <a:gs pos="100000">
                        <a:srgbClr val="CD8144"/>
                      </a:gs>
                    </a:gsLst>
                    <a:lin ang="1200000" scaled="0"/>
                  </a:gradFill>
                  <a:latin typeface="+mj-lt"/>
                  <a:cs typeface="Poppins SemiBold"/>
                </a:rPr>
                <a:t>Si en 15’ no obtenemos respuesta del escalado saltamos al siguiente nivel </a:t>
              </a:r>
            </a:p>
            <a:p>
              <a:pPr marL="0" marR="0" indent="0" algn="ctr" defTabSz="825500" rtl="0" fontAlgn="auto" latinLnBrk="0" hangingPunct="0">
                <a:lnSpc>
                  <a:spcPct val="100000"/>
                </a:lnSpc>
                <a:spcBef>
                  <a:spcPts val="0"/>
                </a:spcBef>
                <a:spcAft>
                  <a:spcPts val="0"/>
                </a:spcAft>
                <a:buClrTx/>
                <a:buSzTx/>
                <a:buFontTx/>
                <a:buNone/>
                <a:tabLst/>
              </a:pPr>
              <a:r>
                <a:rPr lang="es-ES" sz="3600" b="0" dirty="0">
                  <a:gradFill>
                    <a:gsLst>
                      <a:gs pos="0">
                        <a:srgbClr val="00517F"/>
                      </a:gs>
                      <a:gs pos="100000">
                        <a:srgbClr val="CD8144"/>
                      </a:gs>
                    </a:gsLst>
                    <a:lin ang="1200000" scaled="0"/>
                  </a:gradFill>
                  <a:latin typeface="+mj-lt"/>
                  <a:cs typeface="Poppins SemiBold"/>
                </a:rPr>
                <a:t>y así sucesivamente.</a:t>
              </a:r>
            </a:p>
          </p:txBody>
        </p:sp>
      </p:grpSp>
      <p:sp>
        <p:nvSpPr>
          <p:cNvPr id="391" name="Flecha: curvada hacia arriba 390">
            <a:extLst>
              <a:ext uri="{FF2B5EF4-FFF2-40B4-BE49-F238E27FC236}">
                <a16:creationId xmlns:a16="http://schemas.microsoft.com/office/drawing/2014/main" id="{18340E6C-0C4B-E3D0-C0FD-80DF4D6F2E7D}"/>
              </a:ext>
            </a:extLst>
          </p:cNvPr>
          <p:cNvSpPr/>
          <p:nvPr/>
        </p:nvSpPr>
        <p:spPr>
          <a:xfrm rot="20791819">
            <a:off x="7814727" y="12110943"/>
            <a:ext cx="1721094" cy="731520"/>
          </a:xfrm>
          <a:prstGeom prst="curvedUpArrow">
            <a:avLst/>
          </a:prstGeom>
          <a:solidFill>
            <a:srgbClr val="D5D5D5">
              <a:alpha val="7417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grpSp>
        <p:nvGrpSpPr>
          <p:cNvPr id="392" name="Grupo 391">
            <a:extLst>
              <a:ext uri="{FF2B5EF4-FFF2-40B4-BE49-F238E27FC236}">
                <a16:creationId xmlns:a16="http://schemas.microsoft.com/office/drawing/2014/main" id="{53D17610-9134-ADE5-946C-F2FE094AA3F0}"/>
              </a:ext>
            </a:extLst>
          </p:cNvPr>
          <p:cNvGrpSpPr/>
          <p:nvPr/>
        </p:nvGrpSpPr>
        <p:grpSpPr>
          <a:xfrm>
            <a:off x="6760940" y="11603242"/>
            <a:ext cx="1185049" cy="936399"/>
            <a:chOff x="11801766" y="12557381"/>
            <a:chExt cx="1185049" cy="936399"/>
          </a:xfrm>
        </p:grpSpPr>
        <p:sp>
          <p:nvSpPr>
            <p:cNvPr id="393" name="Elipse 392">
              <a:extLst>
                <a:ext uri="{FF2B5EF4-FFF2-40B4-BE49-F238E27FC236}">
                  <a16:creationId xmlns:a16="http://schemas.microsoft.com/office/drawing/2014/main" id="{E7033AD1-0ACA-0F18-3B9E-AFAAE211694F}"/>
                </a:ext>
              </a:extLst>
            </p:cNvPr>
            <p:cNvSpPr/>
            <p:nvPr/>
          </p:nvSpPr>
          <p:spPr>
            <a:xfrm>
              <a:off x="11801766" y="12557381"/>
              <a:ext cx="1185049" cy="936399"/>
            </a:xfrm>
            <a:prstGeom prst="ellipse">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94" name="CuadroTexto 393">
              <a:extLst>
                <a:ext uri="{FF2B5EF4-FFF2-40B4-BE49-F238E27FC236}">
                  <a16:creationId xmlns:a16="http://schemas.microsoft.com/office/drawing/2014/main" id="{BCA77A36-1A14-406B-D7FB-35A10561BB15}"/>
                </a:ext>
              </a:extLst>
            </p:cNvPr>
            <p:cNvSpPr txBox="1"/>
            <p:nvPr/>
          </p:nvSpPr>
          <p:spPr>
            <a:xfrm>
              <a:off x="11839851" y="12711983"/>
              <a:ext cx="1073543"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3000" b="1" i="0" u="none" strike="noStrike" cap="none" spc="0" normalizeH="0" baseline="0">
                  <a:ln>
                    <a:noFill/>
                  </a:ln>
                  <a:solidFill>
                    <a:srgbClr val="000000"/>
                  </a:solidFill>
                  <a:effectLst/>
                  <a:uFillTx/>
                  <a:latin typeface="Helvetica Neue"/>
                  <a:ea typeface="Helvetica Neue"/>
                  <a:cs typeface="Helvetica Neue"/>
                  <a:sym typeface="Helvetica Neue"/>
                </a:rPr>
                <a:t>+15’</a:t>
              </a:r>
            </a:p>
          </p:txBody>
        </p:sp>
      </p:grpSp>
      <p:sp>
        <p:nvSpPr>
          <p:cNvPr id="398" name="Flecha: hacia arriba 397">
            <a:extLst>
              <a:ext uri="{FF2B5EF4-FFF2-40B4-BE49-F238E27FC236}">
                <a16:creationId xmlns:a16="http://schemas.microsoft.com/office/drawing/2014/main" id="{F376152E-6A98-2DDA-2A4C-45FFFA28E2D5}"/>
              </a:ext>
            </a:extLst>
          </p:cNvPr>
          <p:cNvSpPr/>
          <p:nvPr/>
        </p:nvSpPr>
        <p:spPr>
          <a:xfrm rot="5400000">
            <a:off x="17388228" y="4892848"/>
            <a:ext cx="200929" cy="3788373"/>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3" name="Flecha: hacia arriba 402">
            <a:extLst>
              <a:ext uri="{FF2B5EF4-FFF2-40B4-BE49-F238E27FC236}">
                <a16:creationId xmlns:a16="http://schemas.microsoft.com/office/drawing/2014/main" id="{E0CD09E3-6126-8EB3-0DAE-214A4ADB8465}"/>
              </a:ext>
            </a:extLst>
          </p:cNvPr>
          <p:cNvSpPr/>
          <p:nvPr/>
        </p:nvSpPr>
        <p:spPr>
          <a:xfrm>
            <a:off x="19239622" y="5847792"/>
            <a:ext cx="200929" cy="1253551"/>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4" name="Flecha: hacia arriba 403">
            <a:extLst>
              <a:ext uri="{FF2B5EF4-FFF2-40B4-BE49-F238E27FC236}">
                <a16:creationId xmlns:a16="http://schemas.microsoft.com/office/drawing/2014/main" id="{31E1F959-F42D-B424-65B8-3803A3A5A839}"/>
              </a:ext>
            </a:extLst>
          </p:cNvPr>
          <p:cNvSpPr/>
          <p:nvPr/>
        </p:nvSpPr>
        <p:spPr>
          <a:xfrm rot="10800000">
            <a:off x="19239622" y="6505721"/>
            <a:ext cx="200929" cy="1253551"/>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Rectángulo: esquinas redondeadas 8">
            <a:extLst>
              <a:ext uri="{FF2B5EF4-FFF2-40B4-BE49-F238E27FC236}">
                <a16:creationId xmlns:a16="http://schemas.microsoft.com/office/drawing/2014/main" id="{886F4BB6-DEC2-21C5-7114-A8E3E15E9820}"/>
              </a:ext>
            </a:extLst>
          </p:cNvPr>
          <p:cNvSpPr/>
          <p:nvPr/>
        </p:nvSpPr>
        <p:spPr>
          <a:xfrm>
            <a:off x="415756" y="6242550"/>
            <a:ext cx="1987073" cy="1058678"/>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Técnico Servicio</a:t>
            </a:r>
          </a:p>
        </p:txBody>
      </p:sp>
      <p:sp>
        <p:nvSpPr>
          <p:cNvPr id="23" name="Flecha: hacia arriba 22">
            <a:extLst>
              <a:ext uri="{FF2B5EF4-FFF2-40B4-BE49-F238E27FC236}">
                <a16:creationId xmlns:a16="http://schemas.microsoft.com/office/drawing/2014/main" id="{9F8ED19F-0AD2-D906-5EAD-C2E03DC26B79}"/>
              </a:ext>
            </a:extLst>
          </p:cNvPr>
          <p:cNvSpPr/>
          <p:nvPr/>
        </p:nvSpPr>
        <p:spPr>
          <a:xfrm rot="5400000">
            <a:off x="2777872" y="6393815"/>
            <a:ext cx="238240" cy="786436"/>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4" name="Gráfico 23" descr="Bombilla con relleno sólido">
            <a:extLst>
              <a:ext uri="{FF2B5EF4-FFF2-40B4-BE49-F238E27FC236}">
                <a16:creationId xmlns:a16="http://schemas.microsoft.com/office/drawing/2014/main" id="{1F16F329-0A45-DC52-0F56-C8B8A51C0D3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611" y="10109782"/>
            <a:ext cx="914400" cy="914400"/>
          </a:xfrm>
          <a:prstGeom prst="rect">
            <a:avLst/>
          </a:prstGeom>
        </p:spPr>
      </p:pic>
      <p:sp>
        <p:nvSpPr>
          <p:cNvPr id="25" name="Flecha: doblada 24">
            <a:extLst>
              <a:ext uri="{FF2B5EF4-FFF2-40B4-BE49-F238E27FC236}">
                <a16:creationId xmlns:a16="http://schemas.microsoft.com/office/drawing/2014/main" id="{661AC94E-FFF5-EACE-B9D6-07089300CE06}"/>
              </a:ext>
            </a:extLst>
          </p:cNvPr>
          <p:cNvSpPr/>
          <p:nvPr/>
        </p:nvSpPr>
        <p:spPr>
          <a:xfrm rot="10800000" flipH="1" flipV="1">
            <a:off x="8646353" y="5411545"/>
            <a:ext cx="1053701" cy="456897"/>
          </a:xfrm>
          <a:prstGeom prst="bentArrow">
            <a:avLst>
              <a:gd name="adj1" fmla="val 7331"/>
              <a:gd name="adj2" fmla="val 9551"/>
              <a:gd name="adj3" fmla="val 21242"/>
              <a:gd name="adj4" fmla="val 43750"/>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38" name="Rectángulo 37">
            <a:extLst>
              <a:ext uri="{FF2B5EF4-FFF2-40B4-BE49-F238E27FC236}">
                <a16:creationId xmlns:a16="http://schemas.microsoft.com/office/drawing/2014/main" id="{C0F373E1-A3A7-4CB6-E373-28370F3B4074}"/>
              </a:ext>
            </a:extLst>
          </p:cNvPr>
          <p:cNvSpPr/>
          <p:nvPr/>
        </p:nvSpPr>
        <p:spPr>
          <a:xfrm rot="2700497">
            <a:off x="8007028" y="6152259"/>
            <a:ext cx="1315264" cy="1334833"/>
          </a:xfrm>
          <a:prstGeom prst="rect">
            <a:avLst/>
          </a:prstGeom>
          <a:solidFill>
            <a:schemeClr val="bg1">
              <a:lumMod val="95000"/>
              <a:alpha val="74170"/>
            </a:schemeClr>
          </a:solidFill>
          <a:ln w="12700" cap="flat">
            <a:solidFill>
              <a:schemeClr val="bg2">
                <a:lumMod val="1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39" name="CuadroTexto 38">
            <a:extLst>
              <a:ext uri="{FF2B5EF4-FFF2-40B4-BE49-F238E27FC236}">
                <a16:creationId xmlns:a16="http://schemas.microsoft.com/office/drawing/2014/main" id="{CFE3C108-2220-D59B-4CCC-B4DBDC988D55}"/>
              </a:ext>
            </a:extLst>
          </p:cNvPr>
          <p:cNvSpPr txBox="1"/>
          <p:nvPr/>
        </p:nvSpPr>
        <p:spPr>
          <a:xfrm>
            <a:off x="7891133" y="6474567"/>
            <a:ext cx="1539424"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2000" b="1" i="0" u="none" strike="noStrike" cap="none" spc="0" normalizeH="0" baseline="0" dirty="0">
                <a:ln>
                  <a:noFill/>
                </a:ln>
                <a:solidFill>
                  <a:srgbClr val="000000"/>
                </a:solidFill>
                <a:effectLst/>
                <a:uFillTx/>
                <a:latin typeface="Helvetica Neue"/>
                <a:ea typeface="Helvetica Neue"/>
                <a:cs typeface="Helvetica Neue"/>
                <a:sym typeface="Helvetica Neue"/>
              </a:rPr>
              <a:t>¿Horario de 6 a 18 h? </a:t>
            </a:r>
          </a:p>
        </p:txBody>
      </p:sp>
      <p:sp>
        <p:nvSpPr>
          <p:cNvPr id="40" name="CuadroTexto 39">
            <a:extLst>
              <a:ext uri="{FF2B5EF4-FFF2-40B4-BE49-F238E27FC236}">
                <a16:creationId xmlns:a16="http://schemas.microsoft.com/office/drawing/2014/main" id="{B7965BB9-7524-2B6E-9E40-0BC0AD82EB80}"/>
              </a:ext>
            </a:extLst>
          </p:cNvPr>
          <p:cNvSpPr txBox="1"/>
          <p:nvPr/>
        </p:nvSpPr>
        <p:spPr>
          <a:xfrm>
            <a:off x="8168828" y="7730119"/>
            <a:ext cx="375103" cy="3488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1600" b="1" i="0" u="none" strike="noStrike" cap="none" spc="0" normalizeH="0" baseline="0" dirty="0">
                <a:ln>
                  <a:noFill/>
                </a:ln>
                <a:solidFill>
                  <a:srgbClr val="000000"/>
                </a:solidFill>
                <a:effectLst/>
                <a:uFillTx/>
                <a:latin typeface="Helvetica Neue"/>
                <a:ea typeface="Helvetica Neue"/>
                <a:cs typeface="Helvetica Neue"/>
                <a:sym typeface="Helvetica Neue"/>
              </a:rPr>
              <a:t>No</a:t>
            </a:r>
          </a:p>
        </p:txBody>
      </p:sp>
      <p:sp>
        <p:nvSpPr>
          <p:cNvPr id="45" name="CuadroTexto 44">
            <a:extLst>
              <a:ext uri="{FF2B5EF4-FFF2-40B4-BE49-F238E27FC236}">
                <a16:creationId xmlns:a16="http://schemas.microsoft.com/office/drawing/2014/main" id="{A252B697-1648-C977-FF6E-086FDCB2B67B}"/>
              </a:ext>
            </a:extLst>
          </p:cNvPr>
          <p:cNvSpPr txBox="1"/>
          <p:nvPr/>
        </p:nvSpPr>
        <p:spPr>
          <a:xfrm>
            <a:off x="8208101" y="5566965"/>
            <a:ext cx="296556" cy="3488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1600" b="1" i="0" u="none" strike="noStrike" cap="none" spc="0" normalizeH="0" baseline="0" dirty="0">
                <a:ln>
                  <a:noFill/>
                </a:ln>
                <a:solidFill>
                  <a:srgbClr val="000000"/>
                </a:solidFill>
                <a:effectLst/>
                <a:uFillTx/>
                <a:latin typeface="Helvetica Neue"/>
                <a:ea typeface="Helvetica Neue"/>
                <a:cs typeface="Helvetica Neue"/>
                <a:sym typeface="Helvetica Neue"/>
              </a:rPr>
              <a:t>Si</a:t>
            </a:r>
          </a:p>
        </p:txBody>
      </p:sp>
    </p:spTree>
    <p:extLst>
      <p:ext uri="{BB962C8B-B14F-4D97-AF65-F5344CB8AC3E}">
        <p14:creationId xmlns:p14="http://schemas.microsoft.com/office/powerpoint/2010/main" val="2405567335"/>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7BE233-AEF6-06C8-CC78-61B7A32D9CB3}"/>
            </a:ext>
          </a:extLst>
        </p:cNvPr>
        <p:cNvGrpSpPr/>
        <p:nvPr/>
      </p:nvGrpSpPr>
      <p:grpSpPr>
        <a:xfrm>
          <a:off x="0" y="0"/>
          <a:ext cx="0" cy="0"/>
          <a:chOff x="0" y="0"/>
          <a:chExt cx="0" cy="0"/>
        </a:xfrm>
      </p:grpSpPr>
      <p:sp>
        <p:nvSpPr>
          <p:cNvPr id="384" name="Flecha: curvada hacia arriba 383">
            <a:extLst>
              <a:ext uri="{FF2B5EF4-FFF2-40B4-BE49-F238E27FC236}">
                <a16:creationId xmlns:a16="http://schemas.microsoft.com/office/drawing/2014/main" id="{D288766A-FA5B-336A-FCED-69E5CE258787}"/>
              </a:ext>
            </a:extLst>
          </p:cNvPr>
          <p:cNvSpPr/>
          <p:nvPr/>
        </p:nvSpPr>
        <p:spPr>
          <a:xfrm rot="20791819">
            <a:off x="12782132" y="12110942"/>
            <a:ext cx="1721094" cy="731520"/>
          </a:xfrm>
          <a:prstGeom prst="curvedUpArrow">
            <a:avLst/>
          </a:prstGeom>
          <a:solidFill>
            <a:srgbClr val="D5D5D5">
              <a:alpha val="7417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99" name="The design everybody looking for">
            <a:extLst>
              <a:ext uri="{FF2B5EF4-FFF2-40B4-BE49-F238E27FC236}">
                <a16:creationId xmlns:a16="http://schemas.microsoft.com/office/drawing/2014/main" id="{A7A0394E-714E-CCBB-BF9C-B87DAD22CA2D}"/>
              </a:ext>
            </a:extLst>
          </p:cNvPr>
          <p:cNvSpPr txBox="1"/>
          <p:nvPr/>
        </p:nvSpPr>
        <p:spPr>
          <a:xfrm>
            <a:off x="1706601" y="2147616"/>
            <a:ext cx="19498770" cy="253402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dirty="0">
                <a:gradFill>
                  <a:gsLst>
                    <a:gs pos="0">
                      <a:srgbClr val="00517F"/>
                    </a:gs>
                    <a:gs pos="100000">
                      <a:srgbClr val="CD8144"/>
                    </a:gs>
                  </a:gsLst>
                  <a:lin ang="1200000" scaled="0"/>
                </a:gradFill>
                <a:latin typeface="+mj-lt"/>
              </a:rPr>
              <a:t>Modelo de Escalado por no poder operar el servicio</a:t>
            </a:r>
            <a:endParaRPr dirty="0">
              <a:gradFill>
                <a:gsLst>
                  <a:gs pos="0">
                    <a:srgbClr val="00517F"/>
                  </a:gs>
                  <a:gs pos="100000">
                    <a:srgbClr val="CD8144"/>
                  </a:gs>
                </a:gsLst>
                <a:lin ang="1200000" scaled="0"/>
              </a:gradFill>
              <a:latin typeface="+mj-lt"/>
            </a:endParaRPr>
          </a:p>
        </p:txBody>
      </p:sp>
      <p:sp>
        <p:nvSpPr>
          <p:cNvPr id="406" name="Slide Number">
            <a:extLst>
              <a:ext uri="{FF2B5EF4-FFF2-40B4-BE49-F238E27FC236}">
                <a16:creationId xmlns:a16="http://schemas.microsoft.com/office/drawing/2014/main" id="{41FE1251-E011-13EE-BD96-CAD679CE162D}"/>
              </a:ext>
            </a:extLst>
          </p:cNvPr>
          <p:cNvSpPr txBox="1">
            <a:spLocks noGrp="1"/>
          </p:cNvSpPr>
          <p:nvPr>
            <p:ph type="sldNum" sz="quarter" idx="2"/>
          </p:nvPr>
        </p:nvSpPr>
        <p:spPr>
          <a:xfrm>
            <a:off x="23137521" y="12615794"/>
            <a:ext cx="356921" cy="774701"/>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rPr/>
              <a:t>7</a:t>
            </a:fld>
            <a:endParaRPr/>
          </a:p>
        </p:txBody>
      </p:sp>
      <p:sp>
        <p:nvSpPr>
          <p:cNvPr id="2" name="Rectángulo: esquinas redondeadas 1">
            <a:extLst>
              <a:ext uri="{FF2B5EF4-FFF2-40B4-BE49-F238E27FC236}">
                <a16:creationId xmlns:a16="http://schemas.microsoft.com/office/drawing/2014/main" id="{587D361E-1699-4C42-2CFF-724EE6E80C32}"/>
              </a:ext>
            </a:extLst>
          </p:cNvPr>
          <p:cNvSpPr/>
          <p:nvPr/>
        </p:nvSpPr>
        <p:spPr>
          <a:xfrm>
            <a:off x="3355209" y="6057761"/>
            <a:ext cx="3546139" cy="1392066"/>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Guardia del Servicio</a:t>
            </a:r>
          </a:p>
        </p:txBody>
      </p:sp>
      <p:sp>
        <p:nvSpPr>
          <p:cNvPr id="3" name="Rectángulo: esquinas redondeadas 2">
            <a:extLst>
              <a:ext uri="{FF2B5EF4-FFF2-40B4-BE49-F238E27FC236}">
                <a16:creationId xmlns:a16="http://schemas.microsoft.com/office/drawing/2014/main" id="{58D38FF7-5B3D-E190-8F7F-FB35A3100EEC}"/>
              </a:ext>
            </a:extLst>
          </p:cNvPr>
          <p:cNvSpPr/>
          <p:nvPr/>
        </p:nvSpPr>
        <p:spPr>
          <a:xfrm>
            <a:off x="9688908" y="4941769"/>
            <a:ext cx="1583943"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Inma Benitez</a:t>
            </a:r>
          </a:p>
        </p:txBody>
      </p:sp>
      <p:sp>
        <p:nvSpPr>
          <p:cNvPr id="4" name="Rectángulo: esquinas redondeadas 3">
            <a:extLst>
              <a:ext uri="{FF2B5EF4-FFF2-40B4-BE49-F238E27FC236}">
                <a16:creationId xmlns:a16="http://schemas.microsoft.com/office/drawing/2014/main" id="{FB12F3A6-F440-0FBC-7181-70EB49F6343C}"/>
              </a:ext>
            </a:extLst>
          </p:cNvPr>
          <p:cNvSpPr/>
          <p:nvPr/>
        </p:nvSpPr>
        <p:spPr>
          <a:xfrm>
            <a:off x="9729206" y="7666302"/>
            <a:ext cx="1999139"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Alejandro </a:t>
            </a:r>
          </a:p>
          <a:p>
            <a:pPr algn="ctr"/>
            <a:r>
              <a:rPr lang="es-ES" dirty="0">
                <a:solidFill>
                  <a:schemeClr val="tx1"/>
                </a:solidFill>
              </a:rPr>
              <a:t>Flores</a:t>
            </a:r>
          </a:p>
        </p:txBody>
      </p:sp>
      <p:sp>
        <p:nvSpPr>
          <p:cNvPr id="5" name="Rectángulo: esquinas redondeadas 4">
            <a:extLst>
              <a:ext uri="{FF2B5EF4-FFF2-40B4-BE49-F238E27FC236}">
                <a16:creationId xmlns:a16="http://schemas.microsoft.com/office/drawing/2014/main" id="{627B4676-6A41-37C5-F92F-BF4F4BE6AB14}"/>
              </a:ext>
            </a:extLst>
          </p:cNvPr>
          <p:cNvSpPr/>
          <p:nvPr/>
        </p:nvSpPr>
        <p:spPr>
          <a:xfrm>
            <a:off x="18357602" y="4932638"/>
            <a:ext cx="1842588" cy="926763"/>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s-ES" dirty="0">
                <a:solidFill>
                  <a:schemeClr val="tx1"/>
                </a:solidFill>
              </a:rPr>
              <a:t>Andrés López</a:t>
            </a:r>
          </a:p>
        </p:txBody>
      </p:sp>
      <p:sp>
        <p:nvSpPr>
          <p:cNvPr id="6" name="Rectángulo: esquinas redondeadas 5">
            <a:extLst>
              <a:ext uri="{FF2B5EF4-FFF2-40B4-BE49-F238E27FC236}">
                <a16:creationId xmlns:a16="http://schemas.microsoft.com/office/drawing/2014/main" id="{EEB65B91-4B0A-9BA3-0508-F6A9F0422134}"/>
              </a:ext>
            </a:extLst>
          </p:cNvPr>
          <p:cNvSpPr/>
          <p:nvPr/>
        </p:nvSpPr>
        <p:spPr>
          <a:xfrm>
            <a:off x="18386609" y="7759272"/>
            <a:ext cx="1813581"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a:solidFill>
                  <a:schemeClr val="tx1"/>
                </a:solidFill>
              </a:rPr>
              <a:t>Ignacio Sainz </a:t>
            </a:r>
          </a:p>
        </p:txBody>
      </p:sp>
      <p:sp>
        <p:nvSpPr>
          <p:cNvPr id="8" name="Rectángulo: esquinas redondeadas 7">
            <a:extLst>
              <a:ext uri="{FF2B5EF4-FFF2-40B4-BE49-F238E27FC236}">
                <a16:creationId xmlns:a16="http://schemas.microsoft.com/office/drawing/2014/main" id="{F1CCEC0B-4328-8916-B405-695898DDC2D1}"/>
              </a:ext>
            </a:extLst>
          </p:cNvPr>
          <p:cNvSpPr/>
          <p:nvPr/>
        </p:nvSpPr>
        <p:spPr>
          <a:xfrm>
            <a:off x="13711364" y="6332784"/>
            <a:ext cx="1819980" cy="908502"/>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err="1">
                <a:solidFill>
                  <a:schemeClr val="tx1"/>
                </a:solidFill>
              </a:rPr>
              <a:t>FrancescVives</a:t>
            </a:r>
            <a:endParaRPr lang="es-ES">
              <a:solidFill>
                <a:schemeClr val="tx1"/>
              </a:solidFill>
            </a:endParaRPr>
          </a:p>
        </p:txBody>
      </p:sp>
      <p:sp>
        <p:nvSpPr>
          <p:cNvPr id="11" name="Flecha: doblada 10">
            <a:extLst>
              <a:ext uri="{FF2B5EF4-FFF2-40B4-BE49-F238E27FC236}">
                <a16:creationId xmlns:a16="http://schemas.microsoft.com/office/drawing/2014/main" id="{D6FFF7DC-FA26-5F2E-9A67-81781803C7CD}"/>
              </a:ext>
            </a:extLst>
          </p:cNvPr>
          <p:cNvSpPr/>
          <p:nvPr/>
        </p:nvSpPr>
        <p:spPr>
          <a:xfrm rot="10800000" flipH="1">
            <a:off x="8637852" y="7756626"/>
            <a:ext cx="984627" cy="456896"/>
          </a:xfrm>
          <a:prstGeom prst="bentArrow">
            <a:avLst>
              <a:gd name="adj1" fmla="val 7432"/>
              <a:gd name="adj2" fmla="val 10559"/>
              <a:gd name="adj3" fmla="val 21334"/>
              <a:gd name="adj4" fmla="val 43750"/>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12" name="Flecha: hacia arriba 11">
            <a:extLst>
              <a:ext uri="{FF2B5EF4-FFF2-40B4-BE49-F238E27FC236}">
                <a16:creationId xmlns:a16="http://schemas.microsoft.com/office/drawing/2014/main" id="{662F2D5D-6A5A-CEA7-CE83-2B7DF3E68151}"/>
              </a:ext>
            </a:extLst>
          </p:cNvPr>
          <p:cNvSpPr/>
          <p:nvPr/>
        </p:nvSpPr>
        <p:spPr>
          <a:xfrm rot="5400000">
            <a:off x="11488495" y="4871945"/>
            <a:ext cx="303810" cy="3890616"/>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Flecha: hacia arriba 12">
            <a:extLst>
              <a:ext uri="{FF2B5EF4-FFF2-40B4-BE49-F238E27FC236}">
                <a16:creationId xmlns:a16="http://schemas.microsoft.com/office/drawing/2014/main" id="{49176C79-B902-D60D-1C54-7197A1483074}"/>
              </a:ext>
            </a:extLst>
          </p:cNvPr>
          <p:cNvSpPr/>
          <p:nvPr/>
        </p:nvSpPr>
        <p:spPr>
          <a:xfrm rot="5400000">
            <a:off x="7245513" y="6545932"/>
            <a:ext cx="267739" cy="542641"/>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15" name="Conector recto 14">
            <a:extLst>
              <a:ext uri="{FF2B5EF4-FFF2-40B4-BE49-F238E27FC236}">
                <a16:creationId xmlns:a16="http://schemas.microsoft.com/office/drawing/2014/main" id="{960F20ED-975A-CB16-C63A-E137C83EE8E9}"/>
              </a:ext>
            </a:extLst>
          </p:cNvPr>
          <p:cNvCxnSpPr>
            <a:cxnSpLocks/>
            <a:endCxn id="393" idx="0"/>
          </p:cNvCxnSpPr>
          <p:nvPr/>
        </p:nvCxnSpPr>
        <p:spPr>
          <a:xfrm flipH="1">
            <a:off x="7353465" y="4448908"/>
            <a:ext cx="49658" cy="7154334"/>
          </a:xfrm>
          <a:prstGeom prst="line">
            <a:avLst/>
          </a:prstGeom>
          <a:ln w="2857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Conector recto 15">
            <a:extLst>
              <a:ext uri="{FF2B5EF4-FFF2-40B4-BE49-F238E27FC236}">
                <a16:creationId xmlns:a16="http://schemas.microsoft.com/office/drawing/2014/main" id="{B13D913C-90BE-AB45-45F9-B6EF148C9EBA}"/>
              </a:ext>
            </a:extLst>
          </p:cNvPr>
          <p:cNvCxnSpPr>
            <a:cxnSpLocks/>
            <a:endCxn id="55" idx="0"/>
          </p:cNvCxnSpPr>
          <p:nvPr/>
        </p:nvCxnSpPr>
        <p:spPr>
          <a:xfrm flipH="1">
            <a:off x="12320870" y="4601308"/>
            <a:ext cx="17668" cy="7001933"/>
          </a:xfrm>
          <a:prstGeom prst="line">
            <a:avLst/>
          </a:prstGeom>
          <a:ln w="2857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he design everybody looking for">
            <a:extLst>
              <a:ext uri="{FF2B5EF4-FFF2-40B4-BE49-F238E27FC236}">
                <a16:creationId xmlns:a16="http://schemas.microsoft.com/office/drawing/2014/main" id="{42434818-DF1A-0E73-68B1-1C1CBE53870E}"/>
              </a:ext>
            </a:extLst>
          </p:cNvPr>
          <p:cNvSpPr txBox="1"/>
          <p:nvPr/>
        </p:nvSpPr>
        <p:spPr>
          <a:xfrm>
            <a:off x="7731837" y="8957905"/>
            <a:ext cx="4550878" cy="6565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sz="3600" dirty="0">
                <a:gradFill>
                  <a:gsLst>
                    <a:gs pos="0">
                      <a:srgbClr val="00517F"/>
                    </a:gs>
                    <a:gs pos="100000">
                      <a:srgbClr val="CD8144"/>
                    </a:gs>
                  </a:gsLst>
                  <a:lin ang="1200000" scaled="0"/>
                </a:gradFill>
                <a:latin typeface="+mj-lt"/>
              </a:rPr>
              <a:t>1</a:t>
            </a:r>
            <a:r>
              <a:rPr lang="es-ES" sz="3200" baseline="30000" dirty="0">
                <a:gradFill>
                  <a:gsLst>
                    <a:gs pos="0">
                      <a:srgbClr val="00517F"/>
                    </a:gs>
                    <a:gs pos="100000">
                      <a:srgbClr val="CD8144"/>
                    </a:gs>
                  </a:gsLst>
                  <a:lin ang="1200000" scaled="0"/>
                </a:gradFill>
                <a:latin typeface="+mj-lt"/>
              </a:rPr>
              <a:t>er</a:t>
            </a:r>
            <a:r>
              <a:rPr lang="es-ES" sz="3600" dirty="0">
                <a:gradFill>
                  <a:gsLst>
                    <a:gs pos="0">
                      <a:srgbClr val="00517F"/>
                    </a:gs>
                    <a:gs pos="100000">
                      <a:srgbClr val="CD8144"/>
                    </a:gs>
                  </a:gsLst>
                  <a:lin ang="1200000" scaled="0"/>
                </a:gradFill>
                <a:latin typeface="+mj-lt"/>
              </a:rPr>
              <a:t> Nivel de Escalado</a:t>
            </a:r>
            <a:endParaRPr sz="3600" dirty="0">
              <a:gradFill>
                <a:gsLst>
                  <a:gs pos="0">
                    <a:srgbClr val="00517F"/>
                  </a:gs>
                  <a:gs pos="100000">
                    <a:srgbClr val="CD8144"/>
                  </a:gs>
                </a:gsLst>
                <a:lin ang="1200000" scaled="0"/>
              </a:gradFill>
              <a:latin typeface="+mj-lt"/>
            </a:endParaRPr>
          </a:p>
        </p:txBody>
      </p:sp>
      <p:sp>
        <p:nvSpPr>
          <p:cNvPr id="18" name="The design everybody looking for">
            <a:extLst>
              <a:ext uri="{FF2B5EF4-FFF2-40B4-BE49-F238E27FC236}">
                <a16:creationId xmlns:a16="http://schemas.microsoft.com/office/drawing/2014/main" id="{133768F4-EBC5-0F6A-757F-90480BFAD1BB}"/>
              </a:ext>
            </a:extLst>
          </p:cNvPr>
          <p:cNvSpPr txBox="1"/>
          <p:nvPr/>
        </p:nvSpPr>
        <p:spPr>
          <a:xfrm>
            <a:off x="12439921" y="8957905"/>
            <a:ext cx="4550878" cy="6565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sz="3600" dirty="0">
                <a:gradFill>
                  <a:gsLst>
                    <a:gs pos="0">
                      <a:srgbClr val="00517F"/>
                    </a:gs>
                    <a:gs pos="100000">
                      <a:srgbClr val="CD8144"/>
                    </a:gs>
                  </a:gsLst>
                  <a:lin ang="1200000" scaled="0"/>
                </a:gradFill>
                <a:latin typeface="+mj-lt"/>
              </a:rPr>
              <a:t>2</a:t>
            </a:r>
            <a:r>
              <a:rPr lang="es-ES" sz="3200" baseline="30000" dirty="0">
                <a:gradFill>
                  <a:gsLst>
                    <a:gs pos="0">
                      <a:srgbClr val="00517F"/>
                    </a:gs>
                    <a:gs pos="100000">
                      <a:srgbClr val="CD8144"/>
                    </a:gs>
                  </a:gsLst>
                  <a:lin ang="1200000" scaled="0"/>
                </a:gradFill>
                <a:latin typeface="+mj-lt"/>
              </a:rPr>
              <a:t>ndo</a:t>
            </a:r>
            <a:r>
              <a:rPr lang="es-ES" sz="3600" dirty="0">
                <a:gradFill>
                  <a:gsLst>
                    <a:gs pos="0">
                      <a:srgbClr val="00517F"/>
                    </a:gs>
                    <a:gs pos="100000">
                      <a:srgbClr val="CD8144"/>
                    </a:gs>
                  </a:gsLst>
                  <a:lin ang="1200000" scaled="0"/>
                </a:gradFill>
                <a:latin typeface="+mj-lt"/>
              </a:rPr>
              <a:t> Nivel de Escalado</a:t>
            </a:r>
            <a:endParaRPr sz="3600" dirty="0">
              <a:gradFill>
                <a:gsLst>
                  <a:gs pos="0">
                    <a:srgbClr val="00517F"/>
                  </a:gs>
                  <a:gs pos="100000">
                    <a:srgbClr val="CD8144"/>
                  </a:gs>
                </a:gsLst>
                <a:lin ang="1200000" scaled="0"/>
              </a:gradFill>
              <a:latin typeface="+mj-lt"/>
            </a:endParaRPr>
          </a:p>
        </p:txBody>
      </p:sp>
      <p:cxnSp>
        <p:nvCxnSpPr>
          <p:cNvPr id="19" name="Conector recto 18">
            <a:extLst>
              <a:ext uri="{FF2B5EF4-FFF2-40B4-BE49-F238E27FC236}">
                <a16:creationId xmlns:a16="http://schemas.microsoft.com/office/drawing/2014/main" id="{062F5BE7-1216-17F1-6E2C-F8B719231F0E}"/>
              </a:ext>
            </a:extLst>
          </p:cNvPr>
          <p:cNvCxnSpPr>
            <a:cxnSpLocks/>
            <a:endCxn id="60" idx="0"/>
          </p:cNvCxnSpPr>
          <p:nvPr/>
        </p:nvCxnSpPr>
        <p:spPr>
          <a:xfrm flipH="1">
            <a:off x="16799352" y="4601308"/>
            <a:ext cx="34986" cy="7078087"/>
          </a:xfrm>
          <a:prstGeom prst="line">
            <a:avLst/>
          </a:prstGeom>
          <a:ln w="2857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0" name="The design everybody looking for">
            <a:extLst>
              <a:ext uri="{FF2B5EF4-FFF2-40B4-BE49-F238E27FC236}">
                <a16:creationId xmlns:a16="http://schemas.microsoft.com/office/drawing/2014/main" id="{2A739450-B328-E7D6-3BBF-D86D871A9DF1}"/>
              </a:ext>
            </a:extLst>
          </p:cNvPr>
          <p:cNvSpPr txBox="1"/>
          <p:nvPr/>
        </p:nvSpPr>
        <p:spPr>
          <a:xfrm>
            <a:off x="17168634" y="8957905"/>
            <a:ext cx="4550878" cy="65659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sz="3600" dirty="0">
                <a:gradFill>
                  <a:gsLst>
                    <a:gs pos="0">
                      <a:srgbClr val="00517F"/>
                    </a:gs>
                    <a:gs pos="100000">
                      <a:srgbClr val="CD8144"/>
                    </a:gs>
                  </a:gsLst>
                  <a:lin ang="1200000" scaled="0"/>
                </a:gradFill>
                <a:latin typeface="+mj-lt"/>
              </a:rPr>
              <a:t>3</a:t>
            </a:r>
            <a:r>
              <a:rPr lang="es-ES" sz="3200" baseline="30000" dirty="0">
                <a:gradFill>
                  <a:gsLst>
                    <a:gs pos="0">
                      <a:srgbClr val="00517F"/>
                    </a:gs>
                    <a:gs pos="100000">
                      <a:srgbClr val="CD8144"/>
                    </a:gs>
                  </a:gsLst>
                  <a:lin ang="1200000" scaled="0"/>
                </a:gradFill>
                <a:latin typeface="+mj-lt"/>
              </a:rPr>
              <a:t>er</a:t>
            </a:r>
            <a:r>
              <a:rPr lang="es-ES" sz="3600" dirty="0">
                <a:gradFill>
                  <a:gsLst>
                    <a:gs pos="0">
                      <a:srgbClr val="00517F"/>
                    </a:gs>
                    <a:gs pos="100000">
                      <a:srgbClr val="CD8144"/>
                    </a:gs>
                  </a:gsLst>
                  <a:lin ang="1200000" scaled="0"/>
                </a:gradFill>
                <a:latin typeface="+mj-lt"/>
              </a:rPr>
              <a:t> Nivel de Escalado</a:t>
            </a:r>
            <a:endParaRPr sz="3600" dirty="0">
              <a:gradFill>
                <a:gsLst>
                  <a:gs pos="0">
                    <a:srgbClr val="00517F"/>
                  </a:gs>
                  <a:gs pos="100000">
                    <a:srgbClr val="CD8144"/>
                  </a:gs>
                </a:gsLst>
                <a:lin ang="1200000" scaled="0"/>
              </a:gradFill>
              <a:latin typeface="+mj-lt"/>
            </a:endParaRPr>
          </a:p>
        </p:txBody>
      </p:sp>
      <p:grpSp>
        <p:nvGrpSpPr>
          <p:cNvPr id="26" name="Grupo 25">
            <a:extLst>
              <a:ext uri="{FF2B5EF4-FFF2-40B4-BE49-F238E27FC236}">
                <a16:creationId xmlns:a16="http://schemas.microsoft.com/office/drawing/2014/main" id="{61A5B1A5-B1F9-8621-4381-C04C73ECB639}"/>
              </a:ext>
            </a:extLst>
          </p:cNvPr>
          <p:cNvGrpSpPr/>
          <p:nvPr/>
        </p:nvGrpSpPr>
        <p:grpSpPr>
          <a:xfrm>
            <a:off x="12376623" y="9945417"/>
            <a:ext cx="4281033" cy="416200"/>
            <a:chOff x="7444524" y="10286999"/>
            <a:chExt cx="4281033" cy="416200"/>
          </a:xfrm>
        </p:grpSpPr>
        <p:sp>
          <p:nvSpPr>
            <p:cNvPr id="27" name="CuadroTexto 26">
              <a:extLst>
                <a:ext uri="{FF2B5EF4-FFF2-40B4-BE49-F238E27FC236}">
                  <a16:creationId xmlns:a16="http://schemas.microsoft.com/office/drawing/2014/main" id="{3D07AA12-A380-9FF3-C8E9-BCB8C511D273}"/>
                </a:ext>
              </a:extLst>
            </p:cNvPr>
            <p:cNvSpPr txBox="1"/>
            <p:nvPr/>
          </p:nvSpPr>
          <p:spPr>
            <a:xfrm>
              <a:off x="7444524" y="10292830"/>
              <a:ext cx="1830366"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a:solidFill>
                    <a:schemeClr val="tx1">
                      <a:lumMod val="65000"/>
                      <a:lumOff val="35000"/>
                    </a:schemeClr>
                  </a:solidFill>
                  <a:latin typeface="+mj-lt"/>
                </a:rPr>
                <a:t>Francesc</a:t>
              </a:r>
              <a:endPar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endParaRPr>
            </a:p>
          </p:txBody>
        </p:sp>
        <p:sp>
          <p:nvSpPr>
            <p:cNvPr id="28" name="CuadroTexto 27">
              <a:extLst>
                <a:ext uri="{FF2B5EF4-FFF2-40B4-BE49-F238E27FC236}">
                  <a16:creationId xmlns:a16="http://schemas.microsoft.com/office/drawing/2014/main" id="{D1DC3D5D-C4DF-AE2C-A763-90264BD98393}"/>
                </a:ext>
              </a:extLst>
            </p:cNvPr>
            <p:cNvSpPr txBox="1"/>
            <p:nvPr/>
          </p:nvSpPr>
          <p:spPr>
            <a:xfrm>
              <a:off x="9138310" y="10286999"/>
              <a:ext cx="258724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+34 646 96 63 29</a:t>
              </a:r>
              <a:endParaRPr kumimoji="0" lang="es-ES" sz="2000" b="1" u="none" strike="noStrike" cap="none" spc="0" normalizeH="0" baseline="0" dirty="0">
                <a:ln>
                  <a:noFill/>
                </a:ln>
                <a:solidFill>
                  <a:schemeClr val="tx1"/>
                </a:solidFill>
                <a:effectLst/>
                <a:uFillTx/>
                <a:latin typeface="+mj-lt"/>
                <a:ea typeface="Helvetica Neue"/>
                <a:cs typeface="Helvetica Neue"/>
                <a:sym typeface="Helvetica Neue"/>
              </a:endParaRPr>
            </a:p>
          </p:txBody>
        </p:sp>
      </p:grpSp>
      <p:grpSp>
        <p:nvGrpSpPr>
          <p:cNvPr id="29" name="Grupo 28">
            <a:extLst>
              <a:ext uri="{FF2B5EF4-FFF2-40B4-BE49-F238E27FC236}">
                <a16:creationId xmlns:a16="http://schemas.microsoft.com/office/drawing/2014/main" id="{0DF1E90B-B1DE-D23C-94C6-82F253B658D8}"/>
              </a:ext>
            </a:extLst>
          </p:cNvPr>
          <p:cNvGrpSpPr/>
          <p:nvPr/>
        </p:nvGrpSpPr>
        <p:grpSpPr>
          <a:xfrm>
            <a:off x="17700833" y="9945417"/>
            <a:ext cx="4044283" cy="410369"/>
            <a:chOff x="7991146" y="10298660"/>
            <a:chExt cx="4044283" cy="410369"/>
          </a:xfrm>
        </p:grpSpPr>
        <p:sp>
          <p:nvSpPr>
            <p:cNvPr id="30" name="CuadroTexto 29">
              <a:extLst>
                <a:ext uri="{FF2B5EF4-FFF2-40B4-BE49-F238E27FC236}">
                  <a16:creationId xmlns:a16="http://schemas.microsoft.com/office/drawing/2014/main" id="{B8651EFA-44FF-AC86-3D0B-5D74E1A52446}"/>
                </a:ext>
              </a:extLst>
            </p:cNvPr>
            <p:cNvSpPr txBox="1"/>
            <p:nvPr/>
          </p:nvSpPr>
          <p:spPr>
            <a:xfrm>
              <a:off x="7991146" y="10298660"/>
              <a:ext cx="876843"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a:solidFill>
                    <a:schemeClr val="tx1">
                      <a:lumMod val="65000"/>
                      <a:lumOff val="35000"/>
                    </a:schemeClr>
                  </a:solidFill>
                  <a:latin typeface="+mj-lt"/>
                </a:rPr>
                <a:t>Andrés</a:t>
              </a:r>
              <a:endParaRPr kumimoji="0" lang="es-ES" sz="2000" b="1" u="none" strike="noStrike" cap="none" spc="0" normalizeH="0" baseline="0">
                <a:ln>
                  <a:noFill/>
                </a:ln>
                <a:solidFill>
                  <a:schemeClr val="tx1">
                    <a:lumMod val="65000"/>
                    <a:lumOff val="35000"/>
                  </a:schemeClr>
                </a:solidFill>
                <a:effectLst/>
                <a:uFillTx/>
                <a:latin typeface="+mj-lt"/>
                <a:ea typeface="Helvetica Neue"/>
                <a:cs typeface="Helvetica Neue"/>
                <a:sym typeface="Helvetica Neue"/>
              </a:endParaRPr>
            </a:p>
          </p:txBody>
        </p:sp>
        <p:sp>
          <p:nvSpPr>
            <p:cNvPr id="31" name="CuadroTexto 30">
              <a:extLst>
                <a:ext uri="{FF2B5EF4-FFF2-40B4-BE49-F238E27FC236}">
                  <a16:creationId xmlns:a16="http://schemas.microsoft.com/office/drawing/2014/main" id="{33FD65C8-3637-1885-FE2F-65A34961BB56}"/>
                </a:ext>
              </a:extLst>
            </p:cNvPr>
            <p:cNvSpPr txBox="1"/>
            <p:nvPr/>
          </p:nvSpPr>
          <p:spPr>
            <a:xfrm>
              <a:off x="9448182" y="10298660"/>
              <a:ext cx="258724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+34 616 94 38 89</a:t>
              </a:r>
              <a:endParaRPr kumimoji="0" lang="es-ES" sz="2000" b="1" u="none" strike="noStrike" cap="none" spc="0" normalizeH="0" baseline="0" dirty="0">
                <a:ln>
                  <a:noFill/>
                </a:ln>
                <a:solidFill>
                  <a:schemeClr val="tx1"/>
                </a:solidFill>
                <a:effectLst/>
                <a:uFillTx/>
                <a:latin typeface="+mj-lt"/>
                <a:ea typeface="Helvetica Neue"/>
                <a:cs typeface="Helvetica Neue"/>
                <a:sym typeface="Helvetica Neue"/>
              </a:endParaRPr>
            </a:p>
          </p:txBody>
        </p:sp>
      </p:grpSp>
      <p:grpSp>
        <p:nvGrpSpPr>
          <p:cNvPr id="32" name="Grupo 31">
            <a:extLst>
              <a:ext uri="{FF2B5EF4-FFF2-40B4-BE49-F238E27FC236}">
                <a16:creationId xmlns:a16="http://schemas.microsoft.com/office/drawing/2014/main" id="{545F2EE6-8E89-86A5-A784-E6138B316ACA}"/>
              </a:ext>
            </a:extLst>
          </p:cNvPr>
          <p:cNvGrpSpPr/>
          <p:nvPr/>
        </p:nvGrpSpPr>
        <p:grpSpPr>
          <a:xfrm>
            <a:off x="17294474" y="10455308"/>
            <a:ext cx="4568144" cy="718145"/>
            <a:chOff x="7584787" y="10183683"/>
            <a:chExt cx="4568144" cy="718145"/>
          </a:xfrm>
        </p:grpSpPr>
        <p:sp>
          <p:nvSpPr>
            <p:cNvPr id="33" name="CuadroTexto 32">
              <a:extLst>
                <a:ext uri="{FF2B5EF4-FFF2-40B4-BE49-F238E27FC236}">
                  <a16:creationId xmlns:a16="http://schemas.microsoft.com/office/drawing/2014/main" id="{0895D967-5A23-5B21-0F25-CE099D1D567F}"/>
                </a:ext>
              </a:extLst>
            </p:cNvPr>
            <p:cNvSpPr txBox="1"/>
            <p:nvPr/>
          </p:nvSpPr>
          <p:spPr>
            <a:xfrm>
              <a:off x="7584787" y="10298660"/>
              <a:ext cx="1689565"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a:solidFill>
                    <a:schemeClr val="tx1">
                      <a:lumMod val="65000"/>
                      <a:lumOff val="35000"/>
                    </a:schemeClr>
                  </a:solidFill>
                  <a:latin typeface="+mj-lt"/>
                </a:rPr>
                <a:t>Íñigo ( Ignacio)</a:t>
              </a:r>
              <a:endPar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endParaRPr>
            </a:p>
          </p:txBody>
        </p:sp>
        <p:sp>
          <p:nvSpPr>
            <p:cNvPr id="34" name="CuadroTexto 33">
              <a:extLst>
                <a:ext uri="{FF2B5EF4-FFF2-40B4-BE49-F238E27FC236}">
                  <a16:creationId xmlns:a16="http://schemas.microsoft.com/office/drawing/2014/main" id="{70956152-FCED-FF89-4D6B-A2FA9777D997}"/>
                </a:ext>
              </a:extLst>
            </p:cNvPr>
            <p:cNvSpPr txBox="1"/>
            <p:nvPr/>
          </p:nvSpPr>
          <p:spPr>
            <a:xfrm>
              <a:off x="9477520" y="10183683"/>
              <a:ext cx="2675411"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+52 55 6156 4923</a:t>
              </a:r>
            </a:p>
            <a:p>
              <a:pPr algn="l"/>
              <a:r>
                <a:rPr lang="es-ES" sz="2000" dirty="0" err="1">
                  <a:solidFill>
                    <a:schemeClr val="tx1"/>
                  </a:solidFill>
                  <a:latin typeface="+mj-lt"/>
                </a:rPr>
                <a:t>Telf</a:t>
              </a:r>
              <a:r>
                <a:rPr lang="es-ES" sz="2000" dirty="0">
                  <a:solidFill>
                    <a:schemeClr val="tx1"/>
                  </a:solidFill>
                  <a:latin typeface="+mj-lt"/>
                </a:rPr>
                <a:t> +34 617 27 10 03</a:t>
              </a:r>
            </a:p>
          </p:txBody>
        </p:sp>
      </p:grpSp>
      <p:grpSp>
        <p:nvGrpSpPr>
          <p:cNvPr id="35" name="Grupo 34">
            <a:extLst>
              <a:ext uri="{FF2B5EF4-FFF2-40B4-BE49-F238E27FC236}">
                <a16:creationId xmlns:a16="http://schemas.microsoft.com/office/drawing/2014/main" id="{EE2E3CAC-821D-EB20-F49F-02331F3D94C1}"/>
              </a:ext>
            </a:extLst>
          </p:cNvPr>
          <p:cNvGrpSpPr/>
          <p:nvPr/>
        </p:nvGrpSpPr>
        <p:grpSpPr>
          <a:xfrm>
            <a:off x="8100626" y="10814381"/>
            <a:ext cx="3933678" cy="410369"/>
            <a:chOff x="8101752" y="10298660"/>
            <a:chExt cx="3933678" cy="410369"/>
          </a:xfrm>
        </p:grpSpPr>
        <p:sp>
          <p:nvSpPr>
            <p:cNvPr id="36" name="CuadroTexto 35">
              <a:extLst>
                <a:ext uri="{FF2B5EF4-FFF2-40B4-BE49-F238E27FC236}">
                  <a16:creationId xmlns:a16="http://schemas.microsoft.com/office/drawing/2014/main" id="{66F2DEA2-81C5-358E-C8C3-3CC9D3848A98}"/>
                </a:ext>
              </a:extLst>
            </p:cNvPr>
            <p:cNvSpPr txBox="1"/>
            <p:nvPr/>
          </p:nvSpPr>
          <p:spPr>
            <a:xfrm>
              <a:off x="8101752" y="10298660"/>
              <a:ext cx="655629"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a:solidFill>
                    <a:schemeClr val="tx1">
                      <a:lumMod val="65000"/>
                      <a:lumOff val="35000"/>
                    </a:schemeClr>
                  </a:solidFill>
                  <a:latin typeface="+mj-lt"/>
                </a:rPr>
                <a:t>Inma</a:t>
              </a:r>
              <a:endPar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endParaRPr>
            </a:p>
          </p:txBody>
        </p:sp>
        <p:sp>
          <p:nvSpPr>
            <p:cNvPr id="37" name="CuadroTexto 36">
              <a:extLst>
                <a:ext uri="{FF2B5EF4-FFF2-40B4-BE49-F238E27FC236}">
                  <a16:creationId xmlns:a16="http://schemas.microsoft.com/office/drawing/2014/main" id="{AB19A49E-1B36-4735-83C5-23A7824F526E}"/>
                </a:ext>
              </a:extLst>
            </p:cNvPr>
            <p:cNvSpPr txBox="1"/>
            <p:nvPr/>
          </p:nvSpPr>
          <p:spPr>
            <a:xfrm>
              <a:off x="9448183" y="10298660"/>
              <a:ext cx="2587247"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err="1">
                  <a:solidFill>
                    <a:schemeClr val="tx1"/>
                  </a:solidFill>
                  <a:latin typeface="+mj-lt"/>
                </a:rPr>
                <a:t>Telf</a:t>
              </a:r>
              <a:r>
                <a:rPr lang="es-ES" sz="2000" dirty="0">
                  <a:solidFill>
                    <a:schemeClr val="tx1"/>
                  </a:solidFill>
                  <a:latin typeface="+mj-lt"/>
                </a:rPr>
                <a:t>  +34 647 35 95 69</a:t>
              </a:r>
              <a:endParaRPr kumimoji="0" lang="es-ES" sz="2000" b="1" u="none" strike="noStrike" cap="none" spc="0" normalizeH="0" baseline="0" dirty="0">
                <a:ln>
                  <a:noFill/>
                </a:ln>
                <a:solidFill>
                  <a:schemeClr val="tx1"/>
                </a:solidFill>
                <a:effectLst/>
                <a:uFillTx/>
                <a:latin typeface="+mj-lt"/>
                <a:ea typeface="Helvetica Neue"/>
                <a:cs typeface="Helvetica Neue"/>
                <a:sym typeface="Helvetica Neue"/>
              </a:endParaRPr>
            </a:p>
          </p:txBody>
        </p:sp>
      </p:grpSp>
      <p:grpSp>
        <p:nvGrpSpPr>
          <p:cNvPr id="41" name="Grupo 40">
            <a:extLst>
              <a:ext uri="{FF2B5EF4-FFF2-40B4-BE49-F238E27FC236}">
                <a16:creationId xmlns:a16="http://schemas.microsoft.com/office/drawing/2014/main" id="{38C11F4D-FD66-7C9F-422A-5176F33DBB49}"/>
              </a:ext>
            </a:extLst>
          </p:cNvPr>
          <p:cNvGrpSpPr/>
          <p:nvPr/>
        </p:nvGrpSpPr>
        <p:grpSpPr>
          <a:xfrm>
            <a:off x="7347491" y="11300358"/>
            <a:ext cx="4807098" cy="460157"/>
            <a:chOff x="7189134" y="10278078"/>
            <a:chExt cx="4807098" cy="460157"/>
          </a:xfrm>
        </p:grpSpPr>
        <p:sp>
          <p:nvSpPr>
            <p:cNvPr id="42" name="CuadroTexto 41">
              <a:extLst>
                <a:ext uri="{FF2B5EF4-FFF2-40B4-BE49-F238E27FC236}">
                  <a16:creationId xmlns:a16="http://schemas.microsoft.com/office/drawing/2014/main" id="{D9870A73-377C-A03D-8113-FA2AD9F9D216}"/>
                </a:ext>
              </a:extLst>
            </p:cNvPr>
            <p:cNvSpPr txBox="1"/>
            <p:nvPr/>
          </p:nvSpPr>
          <p:spPr>
            <a:xfrm>
              <a:off x="7189134" y="10327866"/>
              <a:ext cx="2183003"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2000" dirty="0">
                  <a:solidFill>
                    <a:schemeClr val="tx1">
                      <a:lumMod val="65000"/>
                      <a:lumOff val="35000"/>
                    </a:schemeClr>
                  </a:solidFill>
                  <a:latin typeface="+mj-lt"/>
                </a:rPr>
                <a:t>Alejandro Flores</a:t>
              </a:r>
              <a:endParaRPr kumimoji="0" lang="es-ES" sz="2000" b="1" u="none" strike="noStrike" cap="none" spc="0" normalizeH="0" baseline="0" dirty="0">
                <a:ln>
                  <a:noFill/>
                </a:ln>
                <a:solidFill>
                  <a:schemeClr val="tx1">
                    <a:lumMod val="65000"/>
                    <a:lumOff val="35000"/>
                  </a:schemeClr>
                </a:solidFill>
                <a:effectLst/>
                <a:uFillTx/>
                <a:latin typeface="+mj-lt"/>
                <a:ea typeface="Helvetica Neue"/>
                <a:cs typeface="Helvetica Neue"/>
                <a:sym typeface="Helvetica Neue"/>
              </a:endParaRPr>
            </a:p>
          </p:txBody>
        </p:sp>
        <p:sp>
          <p:nvSpPr>
            <p:cNvPr id="43" name="CuadroTexto 42">
              <a:extLst>
                <a:ext uri="{FF2B5EF4-FFF2-40B4-BE49-F238E27FC236}">
                  <a16:creationId xmlns:a16="http://schemas.microsoft.com/office/drawing/2014/main" id="{18468F11-BA40-6601-29BE-7812E1082325}"/>
                </a:ext>
              </a:extLst>
            </p:cNvPr>
            <p:cNvSpPr txBox="1"/>
            <p:nvPr/>
          </p:nvSpPr>
          <p:spPr>
            <a:xfrm>
              <a:off x="9320821" y="10278078"/>
              <a:ext cx="267541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s-ES" sz="2000" dirty="0" err="1">
                  <a:solidFill>
                    <a:schemeClr val="tx1"/>
                  </a:solidFill>
                  <a:latin typeface="+mj-lt"/>
                </a:rPr>
                <a:t>Telf</a:t>
              </a:r>
              <a:r>
                <a:rPr lang="es-ES" sz="2000" dirty="0">
                  <a:solidFill>
                    <a:schemeClr val="tx1"/>
                  </a:solidFill>
                  <a:latin typeface="+mj-lt"/>
                </a:rPr>
                <a:t>  +52  5579763849 </a:t>
              </a:r>
            </a:p>
          </p:txBody>
        </p:sp>
      </p:grpSp>
      <p:grpSp>
        <p:nvGrpSpPr>
          <p:cNvPr id="58" name="Grupo 57">
            <a:extLst>
              <a:ext uri="{FF2B5EF4-FFF2-40B4-BE49-F238E27FC236}">
                <a16:creationId xmlns:a16="http://schemas.microsoft.com/office/drawing/2014/main" id="{DF230FB5-340E-B580-D45E-23E46592E14F}"/>
              </a:ext>
            </a:extLst>
          </p:cNvPr>
          <p:cNvGrpSpPr/>
          <p:nvPr/>
        </p:nvGrpSpPr>
        <p:grpSpPr>
          <a:xfrm>
            <a:off x="11728345" y="11603241"/>
            <a:ext cx="1185049" cy="936399"/>
            <a:chOff x="11801766" y="12557381"/>
            <a:chExt cx="1185049" cy="936399"/>
          </a:xfrm>
        </p:grpSpPr>
        <p:sp>
          <p:nvSpPr>
            <p:cNvPr id="55" name="Elipse 54">
              <a:extLst>
                <a:ext uri="{FF2B5EF4-FFF2-40B4-BE49-F238E27FC236}">
                  <a16:creationId xmlns:a16="http://schemas.microsoft.com/office/drawing/2014/main" id="{60921118-4F96-9773-56F4-4B938AFC7387}"/>
                </a:ext>
              </a:extLst>
            </p:cNvPr>
            <p:cNvSpPr/>
            <p:nvPr/>
          </p:nvSpPr>
          <p:spPr>
            <a:xfrm>
              <a:off x="11801766" y="12557381"/>
              <a:ext cx="1185049" cy="936399"/>
            </a:xfrm>
            <a:prstGeom prst="ellipse">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6" name="CuadroTexto 55">
              <a:extLst>
                <a:ext uri="{FF2B5EF4-FFF2-40B4-BE49-F238E27FC236}">
                  <a16:creationId xmlns:a16="http://schemas.microsoft.com/office/drawing/2014/main" id="{2AD94BA4-9564-7DA0-92F0-0BB71E8D9406}"/>
                </a:ext>
              </a:extLst>
            </p:cNvPr>
            <p:cNvSpPr txBox="1"/>
            <p:nvPr/>
          </p:nvSpPr>
          <p:spPr>
            <a:xfrm>
              <a:off x="11839851" y="12711983"/>
              <a:ext cx="1073543"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3000" b="1" i="0" u="none" strike="noStrike" cap="none" spc="0" normalizeH="0" baseline="0">
                  <a:ln>
                    <a:noFill/>
                  </a:ln>
                  <a:solidFill>
                    <a:srgbClr val="000000"/>
                  </a:solidFill>
                  <a:effectLst/>
                  <a:uFillTx/>
                  <a:latin typeface="Helvetica Neue"/>
                  <a:ea typeface="Helvetica Neue"/>
                  <a:cs typeface="Helvetica Neue"/>
                  <a:sym typeface="Helvetica Neue"/>
                </a:rPr>
                <a:t>+15’</a:t>
              </a:r>
            </a:p>
          </p:txBody>
        </p:sp>
      </p:grpSp>
      <p:grpSp>
        <p:nvGrpSpPr>
          <p:cNvPr id="59" name="Grupo 58">
            <a:extLst>
              <a:ext uri="{FF2B5EF4-FFF2-40B4-BE49-F238E27FC236}">
                <a16:creationId xmlns:a16="http://schemas.microsoft.com/office/drawing/2014/main" id="{EE14A6FD-F0B7-E752-CC1E-620CEDE1829D}"/>
              </a:ext>
            </a:extLst>
          </p:cNvPr>
          <p:cNvGrpSpPr/>
          <p:nvPr/>
        </p:nvGrpSpPr>
        <p:grpSpPr>
          <a:xfrm>
            <a:off x="16206827" y="11679395"/>
            <a:ext cx="1185049" cy="936399"/>
            <a:chOff x="11801766" y="12557381"/>
            <a:chExt cx="1185049" cy="936399"/>
          </a:xfrm>
        </p:grpSpPr>
        <p:sp>
          <p:nvSpPr>
            <p:cNvPr id="60" name="Elipse 59">
              <a:extLst>
                <a:ext uri="{FF2B5EF4-FFF2-40B4-BE49-F238E27FC236}">
                  <a16:creationId xmlns:a16="http://schemas.microsoft.com/office/drawing/2014/main" id="{0D8079FE-D243-9C26-8A05-4A57976E2BE7}"/>
                </a:ext>
              </a:extLst>
            </p:cNvPr>
            <p:cNvSpPr/>
            <p:nvPr/>
          </p:nvSpPr>
          <p:spPr>
            <a:xfrm>
              <a:off x="11801766" y="12557381"/>
              <a:ext cx="1185049" cy="936399"/>
            </a:xfrm>
            <a:prstGeom prst="ellipse">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61" name="CuadroTexto 60">
              <a:extLst>
                <a:ext uri="{FF2B5EF4-FFF2-40B4-BE49-F238E27FC236}">
                  <a16:creationId xmlns:a16="http://schemas.microsoft.com/office/drawing/2014/main" id="{C4710ACE-88F7-5791-8AE0-7641FECBBEF3}"/>
                </a:ext>
              </a:extLst>
            </p:cNvPr>
            <p:cNvSpPr txBox="1"/>
            <p:nvPr/>
          </p:nvSpPr>
          <p:spPr>
            <a:xfrm>
              <a:off x="11839851" y="12711983"/>
              <a:ext cx="1073543"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3000" b="1" i="0" u="none" strike="noStrike" cap="none" spc="0" normalizeH="0" baseline="0">
                  <a:ln>
                    <a:noFill/>
                  </a:ln>
                  <a:solidFill>
                    <a:srgbClr val="000000"/>
                  </a:solidFill>
                  <a:effectLst/>
                  <a:uFillTx/>
                  <a:latin typeface="Helvetica Neue"/>
                  <a:ea typeface="Helvetica Neue"/>
                  <a:cs typeface="Helvetica Neue"/>
                  <a:sym typeface="Helvetica Neue"/>
                </a:rPr>
                <a:t>+15’</a:t>
              </a:r>
            </a:p>
          </p:txBody>
        </p:sp>
      </p:grpSp>
      <p:sp>
        <p:nvSpPr>
          <p:cNvPr id="385" name="Flecha: curvada hacia arriba 384">
            <a:extLst>
              <a:ext uri="{FF2B5EF4-FFF2-40B4-BE49-F238E27FC236}">
                <a16:creationId xmlns:a16="http://schemas.microsoft.com/office/drawing/2014/main" id="{CACD8AB1-1294-4634-2D27-8CD9464C5FCF}"/>
              </a:ext>
            </a:extLst>
          </p:cNvPr>
          <p:cNvSpPr/>
          <p:nvPr/>
        </p:nvSpPr>
        <p:spPr>
          <a:xfrm rot="20791819">
            <a:off x="17251331" y="12187807"/>
            <a:ext cx="1721094" cy="731520"/>
          </a:xfrm>
          <a:prstGeom prst="curvedUpArrow">
            <a:avLst/>
          </a:prstGeom>
          <a:solidFill>
            <a:srgbClr val="D5D5D5">
              <a:alpha val="7417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grpSp>
        <p:nvGrpSpPr>
          <p:cNvPr id="7" name="Grupo 6">
            <a:extLst>
              <a:ext uri="{FF2B5EF4-FFF2-40B4-BE49-F238E27FC236}">
                <a16:creationId xmlns:a16="http://schemas.microsoft.com/office/drawing/2014/main" id="{F88DBC59-630F-D941-6FC0-A00DF2F46C0A}"/>
              </a:ext>
            </a:extLst>
          </p:cNvPr>
          <p:cNvGrpSpPr/>
          <p:nvPr/>
        </p:nvGrpSpPr>
        <p:grpSpPr>
          <a:xfrm>
            <a:off x="724644" y="8703092"/>
            <a:ext cx="5651502" cy="3850475"/>
            <a:chOff x="1304082" y="8135440"/>
            <a:chExt cx="5222716" cy="2872581"/>
          </a:xfrm>
        </p:grpSpPr>
        <p:sp>
          <p:nvSpPr>
            <p:cNvPr id="390" name="Rectángulo: esquinas redondeadas 389">
              <a:extLst>
                <a:ext uri="{FF2B5EF4-FFF2-40B4-BE49-F238E27FC236}">
                  <a16:creationId xmlns:a16="http://schemas.microsoft.com/office/drawing/2014/main" id="{E3123146-0981-28EF-AB24-88A922C66419}"/>
                </a:ext>
              </a:extLst>
            </p:cNvPr>
            <p:cNvSpPr/>
            <p:nvPr/>
          </p:nvSpPr>
          <p:spPr>
            <a:xfrm>
              <a:off x="1304082" y="8498748"/>
              <a:ext cx="5222716" cy="2298274"/>
            </a:xfrm>
            <a:prstGeom prst="roundRect">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88" name="CuadroTexto 387">
              <a:extLst>
                <a:ext uri="{FF2B5EF4-FFF2-40B4-BE49-F238E27FC236}">
                  <a16:creationId xmlns:a16="http://schemas.microsoft.com/office/drawing/2014/main" id="{D544356C-BBDE-F718-3C49-0DE8F4F44158}"/>
                </a:ext>
              </a:extLst>
            </p:cNvPr>
            <p:cNvSpPr txBox="1"/>
            <p:nvPr/>
          </p:nvSpPr>
          <p:spPr>
            <a:xfrm>
              <a:off x="1417038" y="8135440"/>
              <a:ext cx="5080800" cy="28725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s-ES" sz="3600" b="0" dirty="0">
                  <a:gradFill>
                    <a:gsLst>
                      <a:gs pos="0">
                        <a:srgbClr val="00517F"/>
                      </a:gs>
                      <a:gs pos="100000">
                        <a:srgbClr val="CD8144"/>
                      </a:gs>
                    </a:gsLst>
                    <a:lin ang="1200000" scaled="0"/>
                  </a:gradFill>
                  <a:latin typeface="+mj-lt"/>
                  <a:cs typeface="Poppins SemiBold"/>
                </a:rPr>
                <a:t>Si en 15’ no obtenemos respuesta del escalado saltamos al siguiente nivel </a:t>
              </a:r>
            </a:p>
            <a:p>
              <a:pPr marL="0" marR="0" indent="0" algn="ctr" defTabSz="825500" rtl="0" fontAlgn="auto" latinLnBrk="0" hangingPunct="0">
                <a:lnSpc>
                  <a:spcPct val="100000"/>
                </a:lnSpc>
                <a:spcBef>
                  <a:spcPts val="0"/>
                </a:spcBef>
                <a:spcAft>
                  <a:spcPts val="0"/>
                </a:spcAft>
                <a:buClrTx/>
                <a:buSzTx/>
                <a:buFontTx/>
                <a:buNone/>
                <a:tabLst/>
              </a:pPr>
              <a:r>
                <a:rPr lang="es-ES" sz="3600" b="0" dirty="0">
                  <a:gradFill>
                    <a:gsLst>
                      <a:gs pos="0">
                        <a:srgbClr val="00517F"/>
                      </a:gs>
                      <a:gs pos="100000">
                        <a:srgbClr val="CD8144"/>
                      </a:gs>
                    </a:gsLst>
                    <a:lin ang="1200000" scaled="0"/>
                  </a:gradFill>
                  <a:latin typeface="+mj-lt"/>
                  <a:cs typeface="Poppins SemiBold"/>
                </a:rPr>
                <a:t>y así sucesivamente.</a:t>
              </a:r>
            </a:p>
          </p:txBody>
        </p:sp>
      </p:grpSp>
      <p:sp>
        <p:nvSpPr>
          <p:cNvPr id="391" name="Flecha: curvada hacia arriba 390">
            <a:extLst>
              <a:ext uri="{FF2B5EF4-FFF2-40B4-BE49-F238E27FC236}">
                <a16:creationId xmlns:a16="http://schemas.microsoft.com/office/drawing/2014/main" id="{9A192312-D66F-FC6F-5CB1-0CF7D0110A6E}"/>
              </a:ext>
            </a:extLst>
          </p:cNvPr>
          <p:cNvSpPr/>
          <p:nvPr/>
        </p:nvSpPr>
        <p:spPr>
          <a:xfrm rot="20791819">
            <a:off x="7814727" y="12110943"/>
            <a:ext cx="1721094" cy="731520"/>
          </a:xfrm>
          <a:prstGeom prst="curvedUpArrow">
            <a:avLst/>
          </a:prstGeom>
          <a:solidFill>
            <a:srgbClr val="D5D5D5">
              <a:alpha val="7417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grpSp>
        <p:nvGrpSpPr>
          <p:cNvPr id="392" name="Grupo 391">
            <a:extLst>
              <a:ext uri="{FF2B5EF4-FFF2-40B4-BE49-F238E27FC236}">
                <a16:creationId xmlns:a16="http://schemas.microsoft.com/office/drawing/2014/main" id="{2119D5AE-4900-5887-4B48-CF81E5BC6265}"/>
              </a:ext>
            </a:extLst>
          </p:cNvPr>
          <p:cNvGrpSpPr/>
          <p:nvPr/>
        </p:nvGrpSpPr>
        <p:grpSpPr>
          <a:xfrm>
            <a:off x="6760940" y="11603242"/>
            <a:ext cx="1185049" cy="936399"/>
            <a:chOff x="11801766" y="12557381"/>
            <a:chExt cx="1185049" cy="936399"/>
          </a:xfrm>
        </p:grpSpPr>
        <p:sp>
          <p:nvSpPr>
            <p:cNvPr id="393" name="Elipse 392">
              <a:extLst>
                <a:ext uri="{FF2B5EF4-FFF2-40B4-BE49-F238E27FC236}">
                  <a16:creationId xmlns:a16="http://schemas.microsoft.com/office/drawing/2014/main" id="{088F9A2A-8199-C38B-FF47-EC4AD28F5762}"/>
                </a:ext>
              </a:extLst>
            </p:cNvPr>
            <p:cNvSpPr/>
            <p:nvPr/>
          </p:nvSpPr>
          <p:spPr>
            <a:xfrm>
              <a:off x="11801766" y="12557381"/>
              <a:ext cx="1185049" cy="936399"/>
            </a:xfrm>
            <a:prstGeom prst="ellipse">
              <a:avLst/>
            </a:prstGeom>
            <a:solidFill>
              <a:srgbClr val="D5D5D5">
                <a:alpha val="74170"/>
              </a:srgbClr>
            </a:solidFill>
            <a:ln w="12700" cap="flat">
              <a:noFill/>
              <a:miter lim="400000"/>
            </a:ln>
            <a:effectLst/>
            <a:scene3d>
              <a:camera prst="orthographicFront"/>
              <a:lightRig rig="threePt" dir="t"/>
            </a:scene3d>
            <a:sp3d>
              <a:bevelT prst="angle"/>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94" name="CuadroTexto 393">
              <a:extLst>
                <a:ext uri="{FF2B5EF4-FFF2-40B4-BE49-F238E27FC236}">
                  <a16:creationId xmlns:a16="http://schemas.microsoft.com/office/drawing/2014/main" id="{4B0E603E-6A4B-A5A0-FEB4-07A2F7A62326}"/>
                </a:ext>
              </a:extLst>
            </p:cNvPr>
            <p:cNvSpPr txBox="1"/>
            <p:nvPr/>
          </p:nvSpPr>
          <p:spPr>
            <a:xfrm>
              <a:off x="11839851" y="12711983"/>
              <a:ext cx="1073543"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3000" b="1" i="0" u="none" strike="noStrike" cap="none" spc="0" normalizeH="0" baseline="0">
                  <a:ln>
                    <a:noFill/>
                  </a:ln>
                  <a:solidFill>
                    <a:srgbClr val="000000"/>
                  </a:solidFill>
                  <a:effectLst/>
                  <a:uFillTx/>
                  <a:latin typeface="Helvetica Neue"/>
                  <a:ea typeface="Helvetica Neue"/>
                  <a:cs typeface="Helvetica Neue"/>
                  <a:sym typeface="Helvetica Neue"/>
                </a:rPr>
                <a:t>+15’</a:t>
              </a:r>
            </a:p>
          </p:txBody>
        </p:sp>
      </p:grpSp>
      <p:sp>
        <p:nvSpPr>
          <p:cNvPr id="398" name="Flecha: hacia arriba 397">
            <a:extLst>
              <a:ext uri="{FF2B5EF4-FFF2-40B4-BE49-F238E27FC236}">
                <a16:creationId xmlns:a16="http://schemas.microsoft.com/office/drawing/2014/main" id="{201990EF-F0A4-4FBA-0AFE-6CEEF55F2EF2}"/>
              </a:ext>
            </a:extLst>
          </p:cNvPr>
          <p:cNvSpPr/>
          <p:nvPr/>
        </p:nvSpPr>
        <p:spPr>
          <a:xfrm rot="5400000">
            <a:off x="17388228" y="4892848"/>
            <a:ext cx="200929" cy="3788373"/>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3" name="Flecha: hacia arriba 402">
            <a:extLst>
              <a:ext uri="{FF2B5EF4-FFF2-40B4-BE49-F238E27FC236}">
                <a16:creationId xmlns:a16="http://schemas.microsoft.com/office/drawing/2014/main" id="{7F4177C7-CFBE-90DF-9A73-F9177C3C0E2A}"/>
              </a:ext>
            </a:extLst>
          </p:cNvPr>
          <p:cNvSpPr/>
          <p:nvPr/>
        </p:nvSpPr>
        <p:spPr>
          <a:xfrm>
            <a:off x="19239622" y="5847792"/>
            <a:ext cx="200929" cy="1253551"/>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4" name="Flecha: hacia arriba 403">
            <a:extLst>
              <a:ext uri="{FF2B5EF4-FFF2-40B4-BE49-F238E27FC236}">
                <a16:creationId xmlns:a16="http://schemas.microsoft.com/office/drawing/2014/main" id="{920BD5CC-2BC1-DE98-BA3C-652CE75806E2}"/>
              </a:ext>
            </a:extLst>
          </p:cNvPr>
          <p:cNvSpPr/>
          <p:nvPr/>
        </p:nvSpPr>
        <p:spPr>
          <a:xfrm rot="10800000">
            <a:off x="19239622" y="6505721"/>
            <a:ext cx="200929" cy="1253551"/>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Rectángulo: esquinas redondeadas 8">
            <a:extLst>
              <a:ext uri="{FF2B5EF4-FFF2-40B4-BE49-F238E27FC236}">
                <a16:creationId xmlns:a16="http://schemas.microsoft.com/office/drawing/2014/main" id="{1C2265BB-DA1F-542C-F88A-1EC36B868F75}"/>
              </a:ext>
            </a:extLst>
          </p:cNvPr>
          <p:cNvSpPr/>
          <p:nvPr/>
        </p:nvSpPr>
        <p:spPr>
          <a:xfrm>
            <a:off x="415756" y="6242550"/>
            <a:ext cx="1987073" cy="1058678"/>
          </a:xfrm>
          <a:prstGeom prst="roundRect">
            <a:avLst/>
          </a:prstGeom>
          <a:solidFill>
            <a:schemeClr val="bg1"/>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solidFill>
                  <a:schemeClr val="tx1"/>
                </a:solidFill>
              </a:rPr>
              <a:t>Técnico Servicio</a:t>
            </a:r>
          </a:p>
        </p:txBody>
      </p:sp>
      <p:sp>
        <p:nvSpPr>
          <p:cNvPr id="23" name="Flecha: hacia arriba 22">
            <a:extLst>
              <a:ext uri="{FF2B5EF4-FFF2-40B4-BE49-F238E27FC236}">
                <a16:creationId xmlns:a16="http://schemas.microsoft.com/office/drawing/2014/main" id="{940B8CBE-2732-3B97-6F50-38E2A37C6DD8}"/>
              </a:ext>
            </a:extLst>
          </p:cNvPr>
          <p:cNvSpPr/>
          <p:nvPr/>
        </p:nvSpPr>
        <p:spPr>
          <a:xfrm rot="5400000">
            <a:off x="2777872" y="6393815"/>
            <a:ext cx="238240" cy="786436"/>
          </a:xfrm>
          <a:prstGeom prst="upArrow">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24" name="Gráfico 23" descr="Bombilla con relleno sólido">
            <a:extLst>
              <a:ext uri="{FF2B5EF4-FFF2-40B4-BE49-F238E27FC236}">
                <a16:creationId xmlns:a16="http://schemas.microsoft.com/office/drawing/2014/main" id="{ACA778B0-249C-F57E-F087-18E5AACD4DB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611" y="10109782"/>
            <a:ext cx="914400" cy="914400"/>
          </a:xfrm>
          <a:prstGeom prst="rect">
            <a:avLst/>
          </a:prstGeom>
        </p:spPr>
      </p:pic>
      <p:sp>
        <p:nvSpPr>
          <p:cNvPr id="25" name="Flecha: doblada 24">
            <a:extLst>
              <a:ext uri="{FF2B5EF4-FFF2-40B4-BE49-F238E27FC236}">
                <a16:creationId xmlns:a16="http://schemas.microsoft.com/office/drawing/2014/main" id="{0E458298-D2F8-8D20-D3B9-EAC340068AC8}"/>
              </a:ext>
            </a:extLst>
          </p:cNvPr>
          <p:cNvSpPr/>
          <p:nvPr/>
        </p:nvSpPr>
        <p:spPr>
          <a:xfrm rot="10800000" flipH="1" flipV="1">
            <a:off x="8646353" y="5411545"/>
            <a:ext cx="1053701" cy="456897"/>
          </a:xfrm>
          <a:prstGeom prst="bentArrow">
            <a:avLst>
              <a:gd name="adj1" fmla="val 7331"/>
              <a:gd name="adj2" fmla="val 9551"/>
              <a:gd name="adj3" fmla="val 21242"/>
              <a:gd name="adj4" fmla="val 43750"/>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38" name="Rectángulo 37">
            <a:extLst>
              <a:ext uri="{FF2B5EF4-FFF2-40B4-BE49-F238E27FC236}">
                <a16:creationId xmlns:a16="http://schemas.microsoft.com/office/drawing/2014/main" id="{4189D3E0-211A-83A7-05A7-47D1049FCB9D}"/>
              </a:ext>
            </a:extLst>
          </p:cNvPr>
          <p:cNvSpPr/>
          <p:nvPr/>
        </p:nvSpPr>
        <p:spPr>
          <a:xfrm rot="2700497">
            <a:off x="8007028" y="6152259"/>
            <a:ext cx="1315264" cy="1334833"/>
          </a:xfrm>
          <a:prstGeom prst="rect">
            <a:avLst/>
          </a:prstGeom>
          <a:solidFill>
            <a:schemeClr val="bg1">
              <a:lumMod val="95000"/>
              <a:alpha val="74170"/>
            </a:schemeClr>
          </a:solidFill>
          <a:ln w="12700" cap="flat">
            <a:solidFill>
              <a:schemeClr val="bg2">
                <a:lumMod val="1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ES" sz="3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39" name="CuadroTexto 38">
            <a:extLst>
              <a:ext uri="{FF2B5EF4-FFF2-40B4-BE49-F238E27FC236}">
                <a16:creationId xmlns:a16="http://schemas.microsoft.com/office/drawing/2014/main" id="{C746864C-3E19-A344-DECD-F91621DE25C3}"/>
              </a:ext>
            </a:extLst>
          </p:cNvPr>
          <p:cNvSpPr txBox="1"/>
          <p:nvPr/>
        </p:nvSpPr>
        <p:spPr>
          <a:xfrm>
            <a:off x="7891133" y="6474567"/>
            <a:ext cx="1539424"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2000" b="1" i="0" u="none" strike="noStrike" cap="none" spc="0" normalizeH="0" baseline="0" dirty="0">
                <a:ln>
                  <a:noFill/>
                </a:ln>
                <a:solidFill>
                  <a:srgbClr val="000000"/>
                </a:solidFill>
                <a:effectLst/>
                <a:uFillTx/>
                <a:latin typeface="Helvetica Neue"/>
                <a:ea typeface="Helvetica Neue"/>
                <a:cs typeface="Helvetica Neue"/>
                <a:sym typeface="Helvetica Neue"/>
              </a:rPr>
              <a:t>¿Horario de 6 a 18 h? </a:t>
            </a:r>
          </a:p>
        </p:txBody>
      </p:sp>
      <p:sp>
        <p:nvSpPr>
          <p:cNvPr id="40" name="CuadroTexto 39">
            <a:extLst>
              <a:ext uri="{FF2B5EF4-FFF2-40B4-BE49-F238E27FC236}">
                <a16:creationId xmlns:a16="http://schemas.microsoft.com/office/drawing/2014/main" id="{214A89F8-1E8B-27A6-D72A-70EAC1B33458}"/>
              </a:ext>
            </a:extLst>
          </p:cNvPr>
          <p:cNvSpPr txBox="1"/>
          <p:nvPr/>
        </p:nvSpPr>
        <p:spPr>
          <a:xfrm>
            <a:off x="8168828" y="7730119"/>
            <a:ext cx="375103" cy="3488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1600" b="1" i="0" u="none" strike="noStrike" cap="none" spc="0" normalizeH="0" baseline="0" dirty="0">
                <a:ln>
                  <a:noFill/>
                </a:ln>
                <a:solidFill>
                  <a:srgbClr val="000000"/>
                </a:solidFill>
                <a:effectLst/>
                <a:uFillTx/>
                <a:latin typeface="Helvetica Neue"/>
                <a:ea typeface="Helvetica Neue"/>
                <a:cs typeface="Helvetica Neue"/>
                <a:sym typeface="Helvetica Neue"/>
              </a:rPr>
              <a:t>No</a:t>
            </a:r>
          </a:p>
        </p:txBody>
      </p:sp>
      <p:sp>
        <p:nvSpPr>
          <p:cNvPr id="45" name="CuadroTexto 44">
            <a:extLst>
              <a:ext uri="{FF2B5EF4-FFF2-40B4-BE49-F238E27FC236}">
                <a16:creationId xmlns:a16="http://schemas.microsoft.com/office/drawing/2014/main" id="{9BF10071-3233-9D6A-175C-B7E9EC84BFF6}"/>
              </a:ext>
            </a:extLst>
          </p:cNvPr>
          <p:cNvSpPr txBox="1"/>
          <p:nvPr/>
        </p:nvSpPr>
        <p:spPr>
          <a:xfrm>
            <a:off x="8208101" y="5566965"/>
            <a:ext cx="296556" cy="3488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ES" sz="1600" b="1" i="0" u="none" strike="noStrike" cap="none" spc="0" normalizeH="0" baseline="0" dirty="0">
                <a:ln>
                  <a:noFill/>
                </a:ln>
                <a:solidFill>
                  <a:srgbClr val="000000"/>
                </a:solidFill>
                <a:effectLst/>
                <a:uFillTx/>
                <a:latin typeface="Helvetica Neue"/>
                <a:ea typeface="Helvetica Neue"/>
                <a:cs typeface="Helvetica Neue"/>
                <a:sym typeface="Helvetica Neue"/>
              </a:rPr>
              <a:t>Si</a:t>
            </a:r>
          </a:p>
        </p:txBody>
      </p:sp>
    </p:spTree>
    <p:extLst>
      <p:ext uri="{BB962C8B-B14F-4D97-AF65-F5344CB8AC3E}">
        <p14:creationId xmlns:p14="http://schemas.microsoft.com/office/powerpoint/2010/main" val="3705516334"/>
      </p:ext>
    </p:extLst>
  </p:cSld>
  <p:clrMapOvr>
    <a:masterClrMapping/>
  </p:clrMapOvr>
  <mc:AlternateContent xmlns:mc="http://schemas.openxmlformats.org/markup-compatibility/2006">
    <mc:Choice xmlns:p14="http://schemas.microsoft.com/office/powerpoint/2010/main" Requires="p14">
      <p:transition spd="slow" p14:dur="1500">
        <p:push/>
      </p:transition>
    </mc:Choice>
    <mc:Fallback>
      <p:transition spd="slow">
        <p:push/>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 name="Line"/>
          <p:cNvSpPr/>
          <p:nvPr/>
        </p:nvSpPr>
        <p:spPr>
          <a:xfrm>
            <a:off x="-491789" y="6858000"/>
            <a:ext cx="1533136" cy="0"/>
          </a:xfrm>
          <a:prstGeom prst="line">
            <a:avLst/>
          </a:prstGeom>
          <a:ln w="25400">
            <a:solidFill>
              <a:srgbClr val="FFFFFF"/>
            </a:solidFill>
            <a:miter lim="400000"/>
            <a:tailEnd type="arrow"/>
          </a:ln>
        </p:spPr>
        <p:txBody>
          <a:bodyPr lIns="0" tIns="0" rIns="0" bIns="0" anchor="ctr"/>
          <a:lstStyle/>
          <a:p>
            <a:pPr>
              <a:defRPr sz="3200" b="0">
                <a:solidFill>
                  <a:srgbClr val="FFFFFF"/>
                </a:solidFill>
                <a:latin typeface="+mn-lt"/>
                <a:ea typeface="+mn-ea"/>
                <a:cs typeface="+mn-cs"/>
                <a:sym typeface="Helvetica Neue Medium"/>
              </a:defRPr>
            </a:pPr>
            <a:endParaRPr sz="3200"/>
          </a:p>
        </p:txBody>
      </p:sp>
      <p:sp>
        <p:nvSpPr>
          <p:cNvPr id="9" name="Slide Number"/>
          <p:cNvSpPr txBox="1">
            <a:spLocks noGrp="1"/>
          </p:cNvSpPr>
          <p:nvPr>
            <p:ph type="sldNum" sz="quarter" idx="2"/>
          </p:nvPr>
        </p:nvSpPr>
        <p:spPr>
          <a:xfrm>
            <a:off x="22936198" y="12757311"/>
            <a:ext cx="872069" cy="518424"/>
          </a:xfrm>
          <a:prstGeom prst="rect">
            <a:avLst/>
          </a:prstGeom>
          <a:extLst>
            <a:ext uri="{C572A759-6A51-4108-AA02-DFA0A04FC94B}">
              <ma14:wrappingTextBoxFlag xmlns="" xmlns:ma14="http://schemas.microsoft.com/office/mac/drawingml/2011/main" val="1"/>
            </a:ext>
          </a:extLst>
        </p:spPr>
        <p:txBody>
          <a:bodyPr/>
          <a:lstStyle/>
          <a:p>
            <a:fld id="{15DBF425-E9E0-445D-BB92-AEF862D61146}" type="slidenum">
              <a:rPr lang="es-ES" smtClean="0">
                <a:solidFill>
                  <a:schemeClr val="bg1"/>
                </a:solidFill>
              </a:rPr>
              <a:t>8</a:t>
            </a:fld>
            <a:endParaRPr>
              <a:solidFill>
                <a:schemeClr val="bg1"/>
              </a:solidFill>
            </a:endParaRPr>
          </a:p>
        </p:txBody>
      </p:sp>
      <p:sp>
        <p:nvSpPr>
          <p:cNvPr id="8" name="The design everybody looking for"/>
          <p:cNvSpPr txBox="1"/>
          <p:nvPr/>
        </p:nvSpPr>
        <p:spPr>
          <a:xfrm>
            <a:off x="3821391" y="6002413"/>
            <a:ext cx="9206243" cy="157992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gn="l">
              <a:lnSpc>
                <a:spcPct val="70000"/>
              </a:lnSpc>
              <a:defRPr sz="7900" b="0">
                <a:latin typeface="Poppins SemiBold"/>
                <a:ea typeface="Poppins SemiBold"/>
                <a:cs typeface="Poppins SemiBold"/>
                <a:sym typeface="Poppins SemiBold"/>
              </a:defRPr>
            </a:lvl1pPr>
          </a:lstStyle>
          <a:p>
            <a:pPr>
              <a:lnSpc>
                <a:spcPct val="100000"/>
              </a:lnSpc>
            </a:pPr>
            <a:r>
              <a:rPr lang="es-ES" sz="9600">
                <a:solidFill>
                  <a:schemeClr val="bg1"/>
                </a:solidFill>
                <a:latin typeface="+mj-lt"/>
              </a:rPr>
              <a:t>Muchas Gracias</a:t>
            </a:r>
            <a:endParaRPr sz="9600">
              <a:solidFill>
                <a:schemeClr val="bg1"/>
              </a:solidFill>
              <a:latin typeface="+mj-lt"/>
            </a:endParaRPr>
          </a:p>
        </p:txBody>
      </p:sp>
    </p:spTree>
    <p:extLst>
      <p:ext uri="{BB962C8B-B14F-4D97-AF65-F5344CB8AC3E}">
        <p14:creationId xmlns:p14="http://schemas.microsoft.com/office/powerpoint/2010/main" val="3719699323"/>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89333">
                                      <p:stCondLst>
                                        <p:cond delay="0"/>
                                      </p:stCondLst>
                                      <p:childTnLst>
                                        <p:set>
                                          <p:cBhvr>
                                            <p:cTn id="6" dur="1" fill="hold">
                                              <p:stCondLst>
                                                <p:cond delay="0"/>
                                              </p:stCondLst>
                                            </p:cTn>
                                            <p:tgtEl>
                                              <p:spTgt spid="644"/>
                                            </p:tgtEl>
                                            <p:attrNameLst>
                                              <p:attrName>style.visibility</p:attrName>
                                            </p:attrNameLst>
                                          </p:cBhvr>
                                          <p:to>
                                            <p:strVal val="visible"/>
                                          </p:to>
                                        </p:set>
                                        <p:anim calcmode="lin" valueType="num" p14:bounceEnd="89333">
                                          <p:cBhvr additive="base">
                                            <p:cTn id="7" dur="750" fill="hold"/>
                                            <p:tgtEl>
                                              <p:spTgt spid="644"/>
                                            </p:tgtEl>
                                            <p:attrNameLst>
                                              <p:attrName>ppt_x</p:attrName>
                                            </p:attrNameLst>
                                          </p:cBhvr>
                                          <p:tavLst>
                                            <p:tav tm="0">
                                              <p:val>
                                                <p:strVal val="0-#ppt_w/2"/>
                                              </p:val>
                                            </p:tav>
                                            <p:tav tm="100000">
                                              <p:val>
                                                <p:strVal val="#ppt_x"/>
                                              </p:val>
                                            </p:tav>
                                          </p:tavLst>
                                        </p:anim>
                                        <p:anim calcmode="lin" valueType="num" p14:bounceEnd="89333">
                                          <p:cBhvr additive="base">
                                            <p:cTn id="8" dur="750" fill="hold"/>
                                            <p:tgtEl>
                                              <p:spTgt spid="644"/>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4" grpId="0" animBg="1"/>
          <p:bldP spid="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44"/>
                                            </p:tgtEl>
                                            <p:attrNameLst>
                                              <p:attrName>style.visibility</p:attrName>
                                            </p:attrNameLst>
                                          </p:cBhvr>
                                          <p:to>
                                            <p:strVal val="visible"/>
                                          </p:to>
                                        </p:set>
                                        <p:anim calcmode="lin" valueType="num">
                                          <p:cBhvr additive="base">
                                            <p:cTn id="7" dur="750" fill="hold"/>
                                            <p:tgtEl>
                                              <p:spTgt spid="644"/>
                                            </p:tgtEl>
                                            <p:attrNameLst>
                                              <p:attrName>ppt_x</p:attrName>
                                            </p:attrNameLst>
                                          </p:cBhvr>
                                          <p:tavLst>
                                            <p:tav tm="0">
                                              <p:val>
                                                <p:strVal val="0-#ppt_w/2"/>
                                              </p:val>
                                            </p:tav>
                                            <p:tav tm="100000">
                                              <p:val>
                                                <p:strVal val="#ppt_x"/>
                                              </p:val>
                                            </p:tav>
                                          </p:tavLst>
                                        </p:anim>
                                        <p:anim calcmode="lin" valueType="num">
                                          <p:cBhvr additive="base">
                                            <p:cTn id="8" dur="750" fill="hold"/>
                                            <p:tgtEl>
                                              <p:spTgt spid="644"/>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1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4" grpId="0" animBg="1"/>
          <p:bldP spid="8" grpId="0" animBg="1"/>
        </p:bldLst>
      </p:timing>
    </mc:Fallback>
  </mc:AlternateContent>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CIVIR">
      <a:majorFont>
        <a:latin typeface="Titillium Web SemiBold"/>
        <a:ea typeface=""/>
        <a:cs typeface=""/>
      </a:majorFont>
      <a:minorFont>
        <a:latin typeface="Titillium Web Light"/>
        <a:ea typeface=""/>
        <a:cs typefac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5D5D5">
            <a:alpha val="74170"/>
          </a:srgbClr>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5D5D5">
            <a:alpha val="74170"/>
          </a:srgbClr>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9130438C2F04CD439CBEDC1DD9129E08" ma:contentTypeVersion="6" ma:contentTypeDescription="Crear nuevo documento." ma:contentTypeScope="" ma:versionID="11ce8afb2be9dc08a218856bd922ca46">
  <xsd:schema xmlns:xsd="http://www.w3.org/2001/XMLSchema" xmlns:xs="http://www.w3.org/2001/XMLSchema" xmlns:p="http://schemas.microsoft.com/office/2006/metadata/properties" xmlns:ns2="341ddf62-fc1b-4dec-9a40-da059184f445" xmlns:ns3="49346060-42a8-4e71-a884-66c74e310596" targetNamespace="http://schemas.microsoft.com/office/2006/metadata/properties" ma:root="true" ma:fieldsID="754f0c0fb78fbb730cf939471db8e040" ns2:_="" ns3:_="">
    <xsd:import namespace="341ddf62-fc1b-4dec-9a40-da059184f445"/>
    <xsd:import namespace="49346060-42a8-4e71-a884-66c74e310596"/>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ddf62-fc1b-4dec-9a40-da059184f44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9346060-42a8-4e71-a884-66c74e310596" elementFormDefault="qualified">
    <xsd:import namespace="http://schemas.microsoft.com/office/2006/documentManagement/types"/>
    <xsd:import namespace="http://schemas.microsoft.com/office/infopath/2007/PartnerControls"/>
    <xsd:element name="SharedWithUsers" ma:index="11"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Detalles de uso compartido"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1227681-613B-4591-B505-891989594F3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ddf62-fc1b-4dec-9a40-da059184f445"/>
    <ds:schemaRef ds:uri="49346060-42a8-4e71-a884-66c74e31059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D8D6F00-362E-4134-BC27-1A9A6724DB76}">
  <ds:schemaRefs>
    <ds:schemaRef ds:uri="http://schemas.openxmlformats.org/package/2006/metadata/core-properties"/>
    <ds:schemaRef ds:uri="http://purl.org/dc/terms/"/>
    <ds:schemaRef ds:uri="0b2c6ad4-c761-4b5c-a8a1-7aabbf663410"/>
    <ds:schemaRef ds:uri="http://schemas.microsoft.com/office/infopath/2007/PartnerControls"/>
    <ds:schemaRef ds:uri="http://schemas.microsoft.com/office/2006/documentManagement/types"/>
    <ds:schemaRef ds:uri="http://purl.org/dc/elements/1.1/"/>
    <ds:schemaRef ds:uri="http://www.w3.org/XML/1998/namespace"/>
    <ds:schemaRef ds:uri="fd06ad7c-7a09-426a-ae10-32e5f8246ad3"/>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F760B86E-9455-434D-BF90-20E08D9A3BD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242</TotalTime>
  <Words>684</Words>
  <Application>Microsoft Office PowerPoint</Application>
  <PresentationFormat>Personalizado</PresentationFormat>
  <Paragraphs>148</Paragraphs>
  <Slides>8</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8</vt:i4>
      </vt:variant>
    </vt:vector>
  </HeadingPairs>
  <TitlesOfParts>
    <vt:vector size="13" baseType="lpstr">
      <vt:lpstr>Arial</vt:lpstr>
      <vt:lpstr>Helvetica Neue</vt:lpstr>
      <vt:lpstr>Titillium Web Light</vt:lpstr>
      <vt:lpstr>Titillium Web SemiBold</vt:lpstr>
      <vt:lpstr>White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Javi</dc:creator>
  <cp:lastModifiedBy>Benitez Gonzalez Inmaculada</cp:lastModifiedBy>
  <cp:revision>9</cp:revision>
  <dcterms:modified xsi:type="dcterms:W3CDTF">2025-10-03T12:20:14Z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1b88ec2-a72b-4523-9e84-0458a1764731_Enabled">
    <vt:lpwstr>true</vt:lpwstr>
  </property>
  <property fmtid="{D5CDD505-2E9C-101B-9397-08002B2CF9AE}" pid="3" name="MSIP_Label_41b88ec2-a72b-4523-9e84-0458a1764731_SetDate">
    <vt:lpwstr>2023-04-04T08:59:39Z</vt:lpwstr>
  </property>
  <property fmtid="{D5CDD505-2E9C-101B-9397-08002B2CF9AE}" pid="4" name="MSIP_Label_41b88ec2-a72b-4523-9e84-0458a1764731_Method">
    <vt:lpwstr>Privileged</vt:lpwstr>
  </property>
  <property fmtid="{D5CDD505-2E9C-101B-9397-08002B2CF9AE}" pid="5" name="MSIP_Label_41b88ec2-a72b-4523-9e84-0458a1764731_Name">
    <vt:lpwstr>Public O365</vt:lpwstr>
  </property>
  <property fmtid="{D5CDD505-2E9C-101B-9397-08002B2CF9AE}" pid="6" name="MSIP_Label_41b88ec2-a72b-4523-9e84-0458a1764731_SiteId">
    <vt:lpwstr>35595a02-4d6d-44ac-99e1-f9ab4cd872db</vt:lpwstr>
  </property>
  <property fmtid="{D5CDD505-2E9C-101B-9397-08002B2CF9AE}" pid="7" name="MSIP_Label_41b88ec2-a72b-4523-9e84-0458a1764731_ActionId">
    <vt:lpwstr>2f955100-ca52-4156-805d-9718f8f3acb6</vt:lpwstr>
  </property>
  <property fmtid="{D5CDD505-2E9C-101B-9397-08002B2CF9AE}" pid="8" name="MSIP_Label_41b88ec2-a72b-4523-9e84-0458a1764731_ContentBits">
    <vt:lpwstr>0</vt:lpwstr>
  </property>
  <property fmtid="{D5CDD505-2E9C-101B-9397-08002B2CF9AE}" pid="9" name="ContentTypeId">
    <vt:lpwstr>0x0101009130438C2F04CD439CBEDC1DD9129E08</vt:lpwstr>
  </property>
  <property fmtid="{D5CDD505-2E9C-101B-9397-08002B2CF9AE}" pid="10" name="MediaServiceImageTags">
    <vt:lpwstr/>
  </property>
</Properties>
</file>